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0" r:id="rId5"/>
    <p:sldId id="262" r:id="rId6"/>
    <p:sldId id="263" r:id="rId7"/>
    <p:sldId id="261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maquinasrecreativas.org/play-steam-games-on-nintendo-switch/" TargetMode="External"/><Relationship Id="rId1" Type="http://schemas.openxmlformats.org/officeDocument/2006/relationships/image" Target="../media/image5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maquinasrecreativas.org/play-steam-games-on-nintendo-switch/" TargetMode="External"/><Relationship Id="rId1" Type="http://schemas.openxmlformats.org/officeDocument/2006/relationships/image" Target="../media/image5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7CEA0A-A1FB-429C-8A04-7B2BB32C49C3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6741D38-FC56-4A3D-8D1D-CDFB2AA5396F}">
      <dgm:prSet/>
      <dgm:spPr>
        <a:noFill/>
        <a:ln>
          <a:noFill/>
        </a:ln>
      </dgm:spPr>
      <dgm:t>
        <a:bodyPr/>
        <a:lstStyle/>
        <a:p>
          <a:r>
            <a:rPr lang="en-GB" i="0" dirty="0"/>
            <a:t>Experience the thrill of navigating mazes, avoiding wild animals, and collecting keys to escape.</a:t>
          </a:r>
          <a:endParaRPr lang="en-IN" dirty="0"/>
        </a:p>
      </dgm:t>
    </dgm:pt>
    <dgm:pt modelId="{39F86A49-8A0D-4EC9-80F2-730CF4F6594D}" type="parTrans" cxnId="{37E39DFA-9888-48D2-A852-4BE39DFF70F4}">
      <dgm:prSet/>
      <dgm:spPr/>
      <dgm:t>
        <a:bodyPr/>
        <a:lstStyle/>
        <a:p>
          <a:endParaRPr lang="en-IN"/>
        </a:p>
      </dgm:t>
    </dgm:pt>
    <dgm:pt modelId="{A601FAFE-84E5-4C7F-A710-0B854E25D752}" type="sibTrans" cxnId="{37E39DFA-9888-48D2-A852-4BE39DFF70F4}">
      <dgm:prSet/>
      <dgm:spPr/>
      <dgm:t>
        <a:bodyPr/>
        <a:lstStyle/>
        <a:p>
          <a:endParaRPr lang="en-IN"/>
        </a:p>
      </dgm:t>
    </dgm:pt>
    <dgm:pt modelId="{5125A15C-702B-4E73-AA81-2EB36AAE936D}">
      <dgm:prSet/>
      <dgm:spPr>
        <a:noFill/>
        <a:ln>
          <a:noFill/>
        </a:ln>
      </dgm:spPr>
      <dgm:t>
        <a:bodyPr/>
        <a:lstStyle/>
        <a:p>
          <a:r>
            <a:rPr lang="en-GB" i="0" dirty="0"/>
            <a:t>The game not only provides entertainment but also offers valuable educational content, aligning with our goal to create games that are both engaging and enriching for players.</a:t>
          </a:r>
          <a:endParaRPr lang="en-IN" dirty="0"/>
        </a:p>
      </dgm:t>
    </dgm:pt>
    <dgm:pt modelId="{C405FF7D-C9BD-4723-A1B3-01A24F4C7565}" type="parTrans" cxnId="{01067281-AE08-41F6-B2F6-B810DB786DD1}">
      <dgm:prSet/>
      <dgm:spPr/>
      <dgm:t>
        <a:bodyPr/>
        <a:lstStyle/>
        <a:p>
          <a:endParaRPr lang="en-IN"/>
        </a:p>
      </dgm:t>
    </dgm:pt>
    <dgm:pt modelId="{BF7DBB56-5E71-4FB5-BB79-2DEEF939C3ED}" type="sibTrans" cxnId="{01067281-AE08-41F6-B2F6-B810DB786DD1}">
      <dgm:prSet/>
      <dgm:spPr/>
      <dgm:t>
        <a:bodyPr/>
        <a:lstStyle/>
        <a:p>
          <a:endParaRPr lang="en-IN"/>
        </a:p>
      </dgm:t>
    </dgm:pt>
    <dgm:pt modelId="{E41D697A-B089-4D1D-91F0-FFBBB4753879}">
      <dgm:prSet/>
      <dgm:spPr>
        <a:noFill/>
        <a:ln>
          <a:noFill/>
        </a:ln>
      </dgm:spPr>
      <dgm:t>
        <a:bodyPr/>
        <a:lstStyle/>
        <a:p>
          <a:r>
            <a:rPr lang="en-GB" i="0" dirty="0"/>
            <a:t>Encourages problem-solving, critical thinking, and strategic planning skills.</a:t>
          </a:r>
          <a:endParaRPr lang="en-IN" dirty="0"/>
        </a:p>
      </dgm:t>
    </dgm:pt>
    <dgm:pt modelId="{5F8C1ADE-9C5C-4577-91DB-FE7B96DEE0A0}" type="parTrans" cxnId="{5C34E0E6-7CA9-4A02-A73F-1C552CF4AA92}">
      <dgm:prSet/>
      <dgm:spPr/>
      <dgm:t>
        <a:bodyPr/>
        <a:lstStyle/>
        <a:p>
          <a:endParaRPr lang="en-IN"/>
        </a:p>
      </dgm:t>
    </dgm:pt>
    <dgm:pt modelId="{BE7A1E3F-0A70-499F-B371-E10964ABD9EB}" type="sibTrans" cxnId="{5C34E0E6-7CA9-4A02-A73F-1C552CF4AA92}">
      <dgm:prSet/>
      <dgm:spPr/>
      <dgm:t>
        <a:bodyPr/>
        <a:lstStyle/>
        <a:p>
          <a:endParaRPr lang="en-IN"/>
        </a:p>
      </dgm:t>
    </dgm:pt>
    <dgm:pt modelId="{6F0F2C4C-EAA5-4C4F-9EC7-4EB076856245}" type="pres">
      <dgm:prSet presAssocID="{277CEA0A-A1FB-429C-8A04-7B2BB32C49C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9F0635A-1397-43A2-8583-D6850365243E}" type="pres">
      <dgm:prSet presAssocID="{96741D38-FC56-4A3D-8D1D-CDFB2AA5396F}" presName="root" presStyleCnt="0"/>
      <dgm:spPr/>
    </dgm:pt>
    <dgm:pt modelId="{DCE04A6E-1AB9-438C-8622-0C582848F406}" type="pres">
      <dgm:prSet presAssocID="{96741D38-FC56-4A3D-8D1D-CDFB2AA5396F}" presName="rootComposite" presStyleCnt="0"/>
      <dgm:spPr/>
    </dgm:pt>
    <dgm:pt modelId="{A11F71C4-7D12-49FD-9230-253599A5A458}" type="pres">
      <dgm:prSet presAssocID="{96741D38-FC56-4A3D-8D1D-CDFB2AA5396F}" presName="rootText" presStyleLbl="node1" presStyleIdx="0" presStyleCnt="3"/>
      <dgm:spPr/>
    </dgm:pt>
    <dgm:pt modelId="{ED16639F-9146-4813-8E29-4AC7DA7BA5AB}" type="pres">
      <dgm:prSet presAssocID="{96741D38-FC56-4A3D-8D1D-CDFB2AA5396F}" presName="rootConnector" presStyleLbl="node1" presStyleIdx="0" presStyleCnt="3"/>
      <dgm:spPr/>
    </dgm:pt>
    <dgm:pt modelId="{8F195021-6E9C-4D6D-A23C-333FFB8AB98E}" type="pres">
      <dgm:prSet presAssocID="{96741D38-FC56-4A3D-8D1D-CDFB2AA5396F}" presName="childShape" presStyleCnt="0"/>
      <dgm:spPr/>
    </dgm:pt>
    <dgm:pt modelId="{EBFB0E1B-08D6-4A6F-A8B0-0B9CF1D5FA06}" type="pres">
      <dgm:prSet presAssocID="{5125A15C-702B-4E73-AA81-2EB36AAE936D}" presName="root" presStyleCnt="0"/>
      <dgm:spPr/>
    </dgm:pt>
    <dgm:pt modelId="{60CFB7DF-8208-4586-A353-DEFEC46E0228}" type="pres">
      <dgm:prSet presAssocID="{5125A15C-702B-4E73-AA81-2EB36AAE936D}" presName="rootComposite" presStyleCnt="0"/>
      <dgm:spPr/>
    </dgm:pt>
    <dgm:pt modelId="{133FC5B9-1CB1-4CCE-8BCF-91E4EB9E7000}" type="pres">
      <dgm:prSet presAssocID="{5125A15C-702B-4E73-AA81-2EB36AAE936D}" presName="rootText" presStyleLbl="node1" presStyleIdx="1" presStyleCnt="3"/>
      <dgm:spPr/>
    </dgm:pt>
    <dgm:pt modelId="{74EC86D5-62E2-4ACB-A181-5F70068D3036}" type="pres">
      <dgm:prSet presAssocID="{5125A15C-702B-4E73-AA81-2EB36AAE936D}" presName="rootConnector" presStyleLbl="node1" presStyleIdx="1" presStyleCnt="3"/>
      <dgm:spPr/>
    </dgm:pt>
    <dgm:pt modelId="{F54A2677-7CF9-4552-859C-D304706B4D88}" type="pres">
      <dgm:prSet presAssocID="{5125A15C-702B-4E73-AA81-2EB36AAE936D}" presName="childShape" presStyleCnt="0"/>
      <dgm:spPr/>
    </dgm:pt>
    <dgm:pt modelId="{AB9DC8CA-A8D7-4C16-8510-8DC1211FC41A}" type="pres">
      <dgm:prSet presAssocID="{E41D697A-B089-4D1D-91F0-FFBBB4753879}" presName="root" presStyleCnt="0"/>
      <dgm:spPr/>
    </dgm:pt>
    <dgm:pt modelId="{34992C5E-1FFB-427D-BD35-B993F88622F0}" type="pres">
      <dgm:prSet presAssocID="{E41D697A-B089-4D1D-91F0-FFBBB4753879}" presName="rootComposite" presStyleCnt="0"/>
      <dgm:spPr/>
    </dgm:pt>
    <dgm:pt modelId="{E886DB88-2B72-4430-BDA8-E4744E2B7780}" type="pres">
      <dgm:prSet presAssocID="{E41D697A-B089-4D1D-91F0-FFBBB4753879}" presName="rootText" presStyleLbl="node1" presStyleIdx="2" presStyleCnt="3"/>
      <dgm:spPr/>
    </dgm:pt>
    <dgm:pt modelId="{76D3C413-1F7E-414E-A921-A89DCA11D222}" type="pres">
      <dgm:prSet presAssocID="{E41D697A-B089-4D1D-91F0-FFBBB4753879}" presName="rootConnector" presStyleLbl="node1" presStyleIdx="2" presStyleCnt="3"/>
      <dgm:spPr/>
    </dgm:pt>
    <dgm:pt modelId="{669952B2-ADF0-482E-83F7-32812AC11CB3}" type="pres">
      <dgm:prSet presAssocID="{E41D697A-B089-4D1D-91F0-FFBBB4753879}" presName="childShape" presStyleCnt="0"/>
      <dgm:spPr/>
    </dgm:pt>
  </dgm:ptLst>
  <dgm:cxnLst>
    <dgm:cxn modelId="{4B290469-4255-41A9-8361-AB12B4B8859F}" type="presOf" srcId="{5125A15C-702B-4E73-AA81-2EB36AAE936D}" destId="{133FC5B9-1CB1-4CCE-8BCF-91E4EB9E7000}" srcOrd="0" destOrd="0" presId="urn:microsoft.com/office/officeart/2005/8/layout/hierarchy3"/>
    <dgm:cxn modelId="{E632F64A-5E9F-4B03-BF6A-F272D0F0017A}" type="presOf" srcId="{96741D38-FC56-4A3D-8D1D-CDFB2AA5396F}" destId="{ED16639F-9146-4813-8E29-4AC7DA7BA5AB}" srcOrd="1" destOrd="0" presId="urn:microsoft.com/office/officeart/2005/8/layout/hierarchy3"/>
    <dgm:cxn modelId="{0CB3CB71-55A6-41BF-B9EC-9B132E554CD1}" type="presOf" srcId="{E41D697A-B089-4D1D-91F0-FFBBB4753879}" destId="{E886DB88-2B72-4430-BDA8-E4744E2B7780}" srcOrd="0" destOrd="0" presId="urn:microsoft.com/office/officeart/2005/8/layout/hierarchy3"/>
    <dgm:cxn modelId="{DF637176-F0E4-413F-914A-17FFCC86CB3F}" type="presOf" srcId="{96741D38-FC56-4A3D-8D1D-CDFB2AA5396F}" destId="{A11F71C4-7D12-49FD-9230-253599A5A458}" srcOrd="0" destOrd="0" presId="urn:microsoft.com/office/officeart/2005/8/layout/hierarchy3"/>
    <dgm:cxn modelId="{01067281-AE08-41F6-B2F6-B810DB786DD1}" srcId="{277CEA0A-A1FB-429C-8A04-7B2BB32C49C3}" destId="{5125A15C-702B-4E73-AA81-2EB36AAE936D}" srcOrd="1" destOrd="0" parTransId="{C405FF7D-C9BD-4723-A1B3-01A24F4C7565}" sibTransId="{BF7DBB56-5E71-4FB5-BB79-2DEEF939C3ED}"/>
    <dgm:cxn modelId="{1519CA85-6484-4026-9C80-C65300C50C38}" type="presOf" srcId="{5125A15C-702B-4E73-AA81-2EB36AAE936D}" destId="{74EC86D5-62E2-4ACB-A181-5F70068D3036}" srcOrd="1" destOrd="0" presId="urn:microsoft.com/office/officeart/2005/8/layout/hierarchy3"/>
    <dgm:cxn modelId="{5C34E0E6-7CA9-4A02-A73F-1C552CF4AA92}" srcId="{277CEA0A-A1FB-429C-8A04-7B2BB32C49C3}" destId="{E41D697A-B089-4D1D-91F0-FFBBB4753879}" srcOrd="2" destOrd="0" parTransId="{5F8C1ADE-9C5C-4577-91DB-FE7B96DEE0A0}" sibTransId="{BE7A1E3F-0A70-499F-B371-E10964ABD9EB}"/>
    <dgm:cxn modelId="{C0D602EA-4829-482D-BCCE-0D85A6EC8009}" type="presOf" srcId="{277CEA0A-A1FB-429C-8A04-7B2BB32C49C3}" destId="{6F0F2C4C-EAA5-4C4F-9EC7-4EB076856245}" srcOrd="0" destOrd="0" presId="urn:microsoft.com/office/officeart/2005/8/layout/hierarchy3"/>
    <dgm:cxn modelId="{9B0E08F1-FD22-4E15-A66E-1AEDD8D14F96}" type="presOf" srcId="{E41D697A-B089-4D1D-91F0-FFBBB4753879}" destId="{76D3C413-1F7E-414E-A921-A89DCA11D222}" srcOrd="1" destOrd="0" presId="urn:microsoft.com/office/officeart/2005/8/layout/hierarchy3"/>
    <dgm:cxn modelId="{37E39DFA-9888-48D2-A852-4BE39DFF70F4}" srcId="{277CEA0A-A1FB-429C-8A04-7B2BB32C49C3}" destId="{96741D38-FC56-4A3D-8D1D-CDFB2AA5396F}" srcOrd="0" destOrd="0" parTransId="{39F86A49-8A0D-4EC9-80F2-730CF4F6594D}" sibTransId="{A601FAFE-84E5-4C7F-A710-0B854E25D752}"/>
    <dgm:cxn modelId="{D898342B-A514-4795-A409-A576E64CE9DA}" type="presParOf" srcId="{6F0F2C4C-EAA5-4C4F-9EC7-4EB076856245}" destId="{99F0635A-1397-43A2-8583-D6850365243E}" srcOrd="0" destOrd="0" presId="urn:microsoft.com/office/officeart/2005/8/layout/hierarchy3"/>
    <dgm:cxn modelId="{A0A22D5F-ABC8-41AC-AAA9-892A99E37D56}" type="presParOf" srcId="{99F0635A-1397-43A2-8583-D6850365243E}" destId="{DCE04A6E-1AB9-438C-8622-0C582848F406}" srcOrd="0" destOrd="0" presId="urn:microsoft.com/office/officeart/2005/8/layout/hierarchy3"/>
    <dgm:cxn modelId="{89FF86BF-7BBF-4E2E-8D8A-C9AA85565CA2}" type="presParOf" srcId="{DCE04A6E-1AB9-438C-8622-0C582848F406}" destId="{A11F71C4-7D12-49FD-9230-253599A5A458}" srcOrd="0" destOrd="0" presId="urn:microsoft.com/office/officeart/2005/8/layout/hierarchy3"/>
    <dgm:cxn modelId="{BB68EE04-5A48-4C99-9A23-C820A95F56B7}" type="presParOf" srcId="{DCE04A6E-1AB9-438C-8622-0C582848F406}" destId="{ED16639F-9146-4813-8E29-4AC7DA7BA5AB}" srcOrd="1" destOrd="0" presId="urn:microsoft.com/office/officeart/2005/8/layout/hierarchy3"/>
    <dgm:cxn modelId="{0B7B81A1-62BD-47C7-9240-1190CE769191}" type="presParOf" srcId="{99F0635A-1397-43A2-8583-D6850365243E}" destId="{8F195021-6E9C-4D6D-A23C-333FFB8AB98E}" srcOrd="1" destOrd="0" presId="urn:microsoft.com/office/officeart/2005/8/layout/hierarchy3"/>
    <dgm:cxn modelId="{D224BEE7-2F31-47F6-95B2-C73F311138A4}" type="presParOf" srcId="{6F0F2C4C-EAA5-4C4F-9EC7-4EB076856245}" destId="{EBFB0E1B-08D6-4A6F-A8B0-0B9CF1D5FA06}" srcOrd="1" destOrd="0" presId="urn:microsoft.com/office/officeart/2005/8/layout/hierarchy3"/>
    <dgm:cxn modelId="{124F3826-BB6C-43FF-ACC6-4408F1E4F52A}" type="presParOf" srcId="{EBFB0E1B-08D6-4A6F-A8B0-0B9CF1D5FA06}" destId="{60CFB7DF-8208-4586-A353-DEFEC46E0228}" srcOrd="0" destOrd="0" presId="urn:microsoft.com/office/officeart/2005/8/layout/hierarchy3"/>
    <dgm:cxn modelId="{7DCC3421-C66B-4471-974C-94C5DA7CC85E}" type="presParOf" srcId="{60CFB7DF-8208-4586-A353-DEFEC46E0228}" destId="{133FC5B9-1CB1-4CCE-8BCF-91E4EB9E7000}" srcOrd="0" destOrd="0" presId="urn:microsoft.com/office/officeart/2005/8/layout/hierarchy3"/>
    <dgm:cxn modelId="{A2C70B77-1494-4AFC-8069-F8E054C330F4}" type="presParOf" srcId="{60CFB7DF-8208-4586-A353-DEFEC46E0228}" destId="{74EC86D5-62E2-4ACB-A181-5F70068D3036}" srcOrd="1" destOrd="0" presId="urn:microsoft.com/office/officeart/2005/8/layout/hierarchy3"/>
    <dgm:cxn modelId="{1CC25E52-4294-4166-B8E0-D781999EF0A6}" type="presParOf" srcId="{EBFB0E1B-08D6-4A6F-A8B0-0B9CF1D5FA06}" destId="{F54A2677-7CF9-4552-859C-D304706B4D88}" srcOrd="1" destOrd="0" presId="urn:microsoft.com/office/officeart/2005/8/layout/hierarchy3"/>
    <dgm:cxn modelId="{AB79DA66-8CDC-4892-9023-C477B6724591}" type="presParOf" srcId="{6F0F2C4C-EAA5-4C4F-9EC7-4EB076856245}" destId="{AB9DC8CA-A8D7-4C16-8510-8DC1211FC41A}" srcOrd="2" destOrd="0" presId="urn:microsoft.com/office/officeart/2005/8/layout/hierarchy3"/>
    <dgm:cxn modelId="{64F48D23-BC66-46D1-A0EE-7475CC124E1C}" type="presParOf" srcId="{AB9DC8CA-A8D7-4C16-8510-8DC1211FC41A}" destId="{34992C5E-1FFB-427D-BD35-B993F88622F0}" srcOrd="0" destOrd="0" presId="urn:microsoft.com/office/officeart/2005/8/layout/hierarchy3"/>
    <dgm:cxn modelId="{591C4F13-0CD5-4F29-BDBF-7DBDDDB7C9DB}" type="presParOf" srcId="{34992C5E-1FFB-427D-BD35-B993F88622F0}" destId="{E886DB88-2B72-4430-BDA8-E4744E2B7780}" srcOrd="0" destOrd="0" presId="urn:microsoft.com/office/officeart/2005/8/layout/hierarchy3"/>
    <dgm:cxn modelId="{E2F0B03E-0234-4FCC-9867-92AD5C0340AB}" type="presParOf" srcId="{34992C5E-1FFB-427D-BD35-B993F88622F0}" destId="{76D3C413-1F7E-414E-A921-A89DCA11D222}" srcOrd="1" destOrd="0" presId="urn:microsoft.com/office/officeart/2005/8/layout/hierarchy3"/>
    <dgm:cxn modelId="{8A753E77-D19D-48F2-A4AE-ACB16D3B0236}" type="presParOf" srcId="{AB9DC8CA-A8D7-4C16-8510-8DC1211FC41A}" destId="{669952B2-ADF0-482E-83F7-32812AC11CB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C34797-C79E-4F0B-B2A4-55702F44BE3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59C19D3-FE76-448D-8EE8-73CBC27AFD8F}">
      <dgm:prSet/>
      <dgm:spPr>
        <a:noFill/>
        <a:ln>
          <a:noFill/>
        </a:ln>
      </dgm:spPr>
      <dgm:t>
        <a:bodyPr/>
        <a:lstStyle/>
        <a:p>
          <a:r>
            <a:rPr lang="en-GB" i="0" dirty="0"/>
            <a:t>Our target audience for the “The Jungle Maze" game primarily includes children aged 8 to 12, as well as casual gamers and families. </a:t>
          </a:r>
          <a:endParaRPr lang="en-IN" dirty="0"/>
        </a:p>
      </dgm:t>
    </dgm:pt>
    <dgm:pt modelId="{FF118FCE-DBD1-439A-92F8-B0D2F141E7A0}" type="parTrans" cxnId="{B857DBEF-0AF4-4346-B412-8808CBC7CDF4}">
      <dgm:prSet/>
      <dgm:spPr/>
      <dgm:t>
        <a:bodyPr/>
        <a:lstStyle/>
        <a:p>
          <a:endParaRPr lang="en-IN"/>
        </a:p>
      </dgm:t>
    </dgm:pt>
    <dgm:pt modelId="{3D60AAFF-0E1E-492C-A020-A05711052DE9}" type="sibTrans" cxnId="{B857DBEF-0AF4-4346-B412-8808CBC7CDF4}">
      <dgm:prSet/>
      <dgm:spPr/>
      <dgm:t>
        <a:bodyPr/>
        <a:lstStyle/>
        <a:p>
          <a:endParaRPr lang="en-IN"/>
        </a:p>
      </dgm:t>
    </dgm:pt>
    <dgm:pt modelId="{C60E589E-49DF-4039-8A05-559D4946B1B3}">
      <dgm:prSet/>
      <dgm:spPr>
        <a:noFill/>
        <a:ln>
          <a:noFill/>
        </a:ln>
      </dgm:spPr>
      <dgm:t>
        <a:bodyPr/>
        <a:lstStyle/>
        <a:p>
          <a:r>
            <a:rPr lang="en-GB" i="0" dirty="0"/>
            <a:t>Children in this age group are at a stage where they are curious, eager to learn, and receptive to new concepts. </a:t>
          </a:r>
          <a:endParaRPr lang="en-IN" dirty="0"/>
        </a:p>
      </dgm:t>
    </dgm:pt>
    <dgm:pt modelId="{D2060D7C-CB90-45FC-B8D1-03DEC6373FD1}" type="parTrans" cxnId="{B57EA962-51B0-407A-9BC9-1CBDA2D46EBD}">
      <dgm:prSet/>
      <dgm:spPr/>
      <dgm:t>
        <a:bodyPr/>
        <a:lstStyle/>
        <a:p>
          <a:endParaRPr lang="en-IN"/>
        </a:p>
      </dgm:t>
    </dgm:pt>
    <dgm:pt modelId="{91D16719-86C1-4875-8589-C293B0409DF8}" type="sibTrans" cxnId="{B57EA962-51B0-407A-9BC9-1CBDA2D46EBD}">
      <dgm:prSet/>
      <dgm:spPr/>
      <dgm:t>
        <a:bodyPr/>
        <a:lstStyle/>
        <a:p>
          <a:endParaRPr lang="en-IN"/>
        </a:p>
      </dgm:t>
    </dgm:pt>
    <dgm:pt modelId="{16773687-3A60-4504-B6EF-86D450822610}">
      <dgm:prSet/>
      <dgm:spPr>
        <a:noFill/>
        <a:ln>
          <a:noFill/>
        </a:ln>
      </dgm:spPr>
      <dgm:t>
        <a:bodyPr/>
        <a:lstStyle/>
        <a:p>
          <a:r>
            <a:rPr lang="en-GB" i="0" dirty="0"/>
            <a:t>By targeting families, we aim to create a game that can be enjoyed together, promoting bonding and shared experiences.</a:t>
          </a:r>
          <a:endParaRPr lang="en-IN" dirty="0"/>
        </a:p>
      </dgm:t>
    </dgm:pt>
    <dgm:pt modelId="{22E1F618-5BB4-4C1E-BE14-08BE2A265819}" type="parTrans" cxnId="{34021F93-7200-4D36-A60A-C924020C340F}">
      <dgm:prSet/>
      <dgm:spPr/>
      <dgm:t>
        <a:bodyPr/>
        <a:lstStyle/>
        <a:p>
          <a:endParaRPr lang="en-IN"/>
        </a:p>
      </dgm:t>
    </dgm:pt>
    <dgm:pt modelId="{73FA45C3-24BC-4141-B8E3-051E230E395F}" type="sibTrans" cxnId="{34021F93-7200-4D36-A60A-C924020C340F}">
      <dgm:prSet/>
      <dgm:spPr/>
      <dgm:t>
        <a:bodyPr/>
        <a:lstStyle/>
        <a:p>
          <a:endParaRPr lang="en-IN"/>
        </a:p>
      </dgm:t>
    </dgm:pt>
    <dgm:pt modelId="{FCE74769-4FD4-488D-9317-390C1BBB0775}" type="pres">
      <dgm:prSet presAssocID="{73C34797-C79E-4F0B-B2A4-55702F44BE3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AC8E729-BA9E-4199-8F94-8583D78FFF55}" type="pres">
      <dgm:prSet presAssocID="{259C19D3-FE76-448D-8EE8-73CBC27AFD8F}" presName="hierRoot1" presStyleCnt="0">
        <dgm:presLayoutVars>
          <dgm:hierBranch val="init"/>
        </dgm:presLayoutVars>
      </dgm:prSet>
      <dgm:spPr/>
    </dgm:pt>
    <dgm:pt modelId="{423375C2-1A1E-4E12-A3D5-F8EEE6948244}" type="pres">
      <dgm:prSet presAssocID="{259C19D3-FE76-448D-8EE8-73CBC27AFD8F}" presName="rootComposite1" presStyleCnt="0"/>
      <dgm:spPr/>
    </dgm:pt>
    <dgm:pt modelId="{EE1619CD-D11D-4676-89F9-72FC19A33D3B}" type="pres">
      <dgm:prSet presAssocID="{259C19D3-FE76-448D-8EE8-73CBC27AFD8F}" presName="rootText1" presStyleLbl="node0" presStyleIdx="0" presStyleCnt="3">
        <dgm:presLayoutVars>
          <dgm:chPref val="3"/>
        </dgm:presLayoutVars>
      </dgm:prSet>
      <dgm:spPr/>
    </dgm:pt>
    <dgm:pt modelId="{92D64BC8-97E0-421A-8E96-9BEDA1E12435}" type="pres">
      <dgm:prSet presAssocID="{259C19D3-FE76-448D-8EE8-73CBC27AFD8F}" presName="rootConnector1" presStyleLbl="node1" presStyleIdx="0" presStyleCnt="0"/>
      <dgm:spPr/>
    </dgm:pt>
    <dgm:pt modelId="{44133874-8ED1-4AD0-B7B5-4FB8761048BA}" type="pres">
      <dgm:prSet presAssocID="{259C19D3-FE76-448D-8EE8-73CBC27AFD8F}" presName="hierChild2" presStyleCnt="0"/>
      <dgm:spPr/>
    </dgm:pt>
    <dgm:pt modelId="{45951240-79FD-48E0-97AC-1317DDE1917D}" type="pres">
      <dgm:prSet presAssocID="{259C19D3-FE76-448D-8EE8-73CBC27AFD8F}" presName="hierChild3" presStyleCnt="0"/>
      <dgm:spPr/>
    </dgm:pt>
    <dgm:pt modelId="{0AD3868D-F05D-4119-A480-D4B4908FCF97}" type="pres">
      <dgm:prSet presAssocID="{C60E589E-49DF-4039-8A05-559D4946B1B3}" presName="hierRoot1" presStyleCnt="0">
        <dgm:presLayoutVars>
          <dgm:hierBranch val="init"/>
        </dgm:presLayoutVars>
      </dgm:prSet>
      <dgm:spPr/>
    </dgm:pt>
    <dgm:pt modelId="{0965DD93-C68B-4331-98D0-3E7F1F99C058}" type="pres">
      <dgm:prSet presAssocID="{C60E589E-49DF-4039-8A05-559D4946B1B3}" presName="rootComposite1" presStyleCnt="0"/>
      <dgm:spPr/>
    </dgm:pt>
    <dgm:pt modelId="{EDA6F2A7-CC84-4ED2-A5FB-C86500659F67}" type="pres">
      <dgm:prSet presAssocID="{C60E589E-49DF-4039-8A05-559D4946B1B3}" presName="rootText1" presStyleLbl="node0" presStyleIdx="1" presStyleCnt="3">
        <dgm:presLayoutVars>
          <dgm:chPref val="3"/>
        </dgm:presLayoutVars>
      </dgm:prSet>
      <dgm:spPr/>
    </dgm:pt>
    <dgm:pt modelId="{9C1FA7A8-923F-4A5A-926B-AA52ADDEBE54}" type="pres">
      <dgm:prSet presAssocID="{C60E589E-49DF-4039-8A05-559D4946B1B3}" presName="rootConnector1" presStyleLbl="node1" presStyleIdx="0" presStyleCnt="0"/>
      <dgm:spPr/>
    </dgm:pt>
    <dgm:pt modelId="{E9CAE904-08AD-4C4F-9123-F3A96778330E}" type="pres">
      <dgm:prSet presAssocID="{C60E589E-49DF-4039-8A05-559D4946B1B3}" presName="hierChild2" presStyleCnt="0"/>
      <dgm:spPr/>
    </dgm:pt>
    <dgm:pt modelId="{6115B4C2-4879-4038-B885-1DD35A58DF08}" type="pres">
      <dgm:prSet presAssocID="{C60E589E-49DF-4039-8A05-559D4946B1B3}" presName="hierChild3" presStyleCnt="0"/>
      <dgm:spPr/>
    </dgm:pt>
    <dgm:pt modelId="{458BBA1C-59B3-473E-99A9-A29CE1C0B5AB}" type="pres">
      <dgm:prSet presAssocID="{16773687-3A60-4504-B6EF-86D450822610}" presName="hierRoot1" presStyleCnt="0">
        <dgm:presLayoutVars>
          <dgm:hierBranch val="init"/>
        </dgm:presLayoutVars>
      </dgm:prSet>
      <dgm:spPr/>
    </dgm:pt>
    <dgm:pt modelId="{4A9F2741-93D2-4A5D-A42E-781F98B90F20}" type="pres">
      <dgm:prSet presAssocID="{16773687-3A60-4504-B6EF-86D450822610}" presName="rootComposite1" presStyleCnt="0"/>
      <dgm:spPr/>
    </dgm:pt>
    <dgm:pt modelId="{7E5C9B33-DA99-42EB-B047-67699C63D232}" type="pres">
      <dgm:prSet presAssocID="{16773687-3A60-4504-B6EF-86D450822610}" presName="rootText1" presStyleLbl="node0" presStyleIdx="2" presStyleCnt="3">
        <dgm:presLayoutVars>
          <dgm:chPref val="3"/>
        </dgm:presLayoutVars>
      </dgm:prSet>
      <dgm:spPr/>
    </dgm:pt>
    <dgm:pt modelId="{C8496DC2-5EE9-4866-881D-3CEC8A4F243C}" type="pres">
      <dgm:prSet presAssocID="{16773687-3A60-4504-B6EF-86D450822610}" presName="rootConnector1" presStyleLbl="node1" presStyleIdx="0" presStyleCnt="0"/>
      <dgm:spPr/>
    </dgm:pt>
    <dgm:pt modelId="{A40D3645-094E-40CD-9A6C-FC2D43DBC7BA}" type="pres">
      <dgm:prSet presAssocID="{16773687-3A60-4504-B6EF-86D450822610}" presName="hierChild2" presStyleCnt="0"/>
      <dgm:spPr/>
    </dgm:pt>
    <dgm:pt modelId="{7DC8CC8A-9EA2-414E-A40D-A526AC75C741}" type="pres">
      <dgm:prSet presAssocID="{16773687-3A60-4504-B6EF-86D450822610}" presName="hierChild3" presStyleCnt="0"/>
      <dgm:spPr/>
    </dgm:pt>
  </dgm:ptLst>
  <dgm:cxnLst>
    <dgm:cxn modelId="{DBEDCE27-902B-483F-AE2A-3534AA0E7644}" type="presOf" srcId="{16773687-3A60-4504-B6EF-86D450822610}" destId="{C8496DC2-5EE9-4866-881D-3CEC8A4F243C}" srcOrd="1" destOrd="0" presId="urn:microsoft.com/office/officeart/2005/8/layout/orgChart1"/>
    <dgm:cxn modelId="{2837B73D-669B-434A-9FE8-F6175181E119}" type="presOf" srcId="{73C34797-C79E-4F0B-B2A4-55702F44BE32}" destId="{FCE74769-4FD4-488D-9317-390C1BBB0775}" srcOrd="0" destOrd="0" presId="urn:microsoft.com/office/officeart/2005/8/layout/orgChart1"/>
    <dgm:cxn modelId="{B57EA962-51B0-407A-9BC9-1CBDA2D46EBD}" srcId="{73C34797-C79E-4F0B-B2A4-55702F44BE32}" destId="{C60E589E-49DF-4039-8A05-559D4946B1B3}" srcOrd="1" destOrd="0" parTransId="{D2060D7C-CB90-45FC-B8D1-03DEC6373FD1}" sibTransId="{91D16719-86C1-4875-8589-C293B0409DF8}"/>
    <dgm:cxn modelId="{2CDB6451-849C-4CE4-A3BA-46979C8E97D6}" type="presOf" srcId="{259C19D3-FE76-448D-8EE8-73CBC27AFD8F}" destId="{92D64BC8-97E0-421A-8E96-9BEDA1E12435}" srcOrd="1" destOrd="0" presId="urn:microsoft.com/office/officeart/2005/8/layout/orgChart1"/>
    <dgm:cxn modelId="{1CD37172-D696-4B33-BD8D-CACBFF2BD8E9}" type="presOf" srcId="{C60E589E-49DF-4039-8A05-559D4946B1B3}" destId="{9C1FA7A8-923F-4A5A-926B-AA52ADDEBE54}" srcOrd="1" destOrd="0" presId="urn:microsoft.com/office/officeart/2005/8/layout/orgChart1"/>
    <dgm:cxn modelId="{34021F93-7200-4D36-A60A-C924020C340F}" srcId="{73C34797-C79E-4F0B-B2A4-55702F44BE32}" destId="{16773687-3A60-4504-B6EF-86D450822610}" srcOrd="2" destOrd="0" parTransId="{22E1F618-5BB4-4C1E-BE14-08BE2A265819}" sibTransId="{73FA45C3-24BC-4141-B8E3-051E230E395F}"/>
    <dgm:cxn modelId="{E5DD7D9C-6EDA-4AD4-800D-D58B944C47CA}" type="presOf" srcId="{16773687-3A60-4504-B6EF-86D450822610}" destId="{7E5C9B33-DA99-42EB-B047-67699C63D232}" srcOrd="0" destOrd="0" presId="urn:microsoft.com/office/officeart/2005/8/layout/orgChart1"/>
    <dgm:cxn modelId="{CDFC7EBC-8BED-40E7-853D-5B8A605A5E81}" type="presOf" srcId="{C60E589E-49DF-4039-8A05-559D4946B1B3}" destId="{EDA6F2A7-CC84-4ED2-A5FB-C86500659F67}" srcOrd="0" destOrd="0" presId="urn:microsoft.com/office/officeart/2005/8/layout/orgChart1"/>
    <dgm:cxn modelId="{B857DBEF-0AF4-4346-B412-8808CBC7CDF4}" srcId="{73C34797-C79E-4F0B-B2A4-55702F44BE32}" destId="{259C19D3-FE76-448D-8EE8-73CBC27AFD8F}" srcOrd="0" destOrd="0" parTransId="{FF118FCE-DBD1-439A-92F8-B0D2F141E7A0}" sibTransId="{3D60AAFF-0E1E-492C-A020-A05711052DE9}"/>
    <dgm:cxn modelId="{CF7CFDF4-0393-47B8-A9F9-439110F8B9DB}" type="presOf" srcId="{259C19D3-FE76-448D-8EE8-73CBC27AFD8F}" destId="{EE1619CD-D11D-4676-89F9-72FC19A33D3B}" srcOrd="0" destOrd="0" presId="urn:microsoft.com/office/officeart/2005/8/layout/orgChart1"/>
    <dgm:cxn modelId="{69371AE9-ECD6-4152-AB43-F80C13307D40}" type="presParOf" srcId="{FCE74769-4FD4-488D-9317-390C1BBB0775}" destId="{7AC8E729-BA9E-4199-8F94-8583D78FFF55}" srcOrd="0" destOrd="0" presId="urn:microsoft.com/office/officeart/2005/8/layout/orgChart1"/>
    <dgm:cxn modelId="{5204D207-6298-476E-B6D1-518956C01FED}" type="presParOf" srcId="{7AC8E729-BA9E-4199-8F94-8583D78FFF55}" destId="{423375C2-1A1E-4E12-A3D5-F8EEE6948244}" srcOrd="0" destOrd="0" presId="urn:microsoft.com/office/officeart/2005/8/layout/orgChart1"/>
    <dgm:cxn modelId="{A518E197-864A-45C2-8ED8-178FDBBC6C45}" type="presParOf" srcId="{423375C2-1A1E-4E12-A3D5-F8EEE6948244}" destId="{EE1619CD-D11D-4676-89F9-72FC19A33D3B}" srcOrd="0" destOrd="0" presId="urn:microsoft.com/office/officeart/2005/8/layout/orgChart1"/>
    <dgm:cxn modelId="{90BF3FD8-1E26-4188-A7FC-44B417514721}" type="presParOf" srcId="{423375C2-1A1E-4E12-A3D5-F8EEE6948244}" destId="{92D64BC8-97E0-421A-8E96-9BEDA1E12435}" srcOrd="1" destOrd="0" presId="urn:microsoft.com/office/officeart/2005/8/layout/orgChart1"/>
    <dgm:cxn modelId="{C8452DE4-8D4F-427A-9CDE-54656EA4DCE7}" type="presParOf" srcId="{7AC8E729-BA9E-4199-8F94-8583D78FFF55}" destId="{44133874-8ED1-4AD0-B7B5-4FB8761048BA}" srcOrd="1" destOrd="0" presId="urn:microsoft.com/office/officeart/2005/8/layout/orgChart1"/>
    <dgm:cxn modelId="{2BF81484-8122-4455-87A7-15AFD0F99330}" type="presParOf" srcId="{7AC8E729-BA9E-4199-8F94-8583D78FFF55}" destId="{45951240-79FD-48E0-97AC-1317DDE1917D}" srcOrd="2" destOrd="0" presId="urn:microsoft.com/office/officeart/2005/8/layout/orgChart1"/>
    <dgm:cxn modelId="{F1DBB8A9-B5DA-41A1-944F-55DA296C48EA}" type="presParOf" srcId="{FCE74769-4FD4-488D-9317-390C1BBB0775}" destId="{0AD3868D-F05D-4119-A480-D4B4908FCF97}" srcOrd="1" destOrd="0" presId="urn:microsoft.com/office/officeart/2005/8/layout/orgChart1"/>
    <dgm:cxn modelId="{252E6BDF-E628-4F11-8672-8F47741D68D2}" type="presParOf" srcId="{0AD3868D-F05D-4119-A480-D4B4908FCF97}" destId="{0965DD93-C68B-4331-98D0-3E7F1F99C058}" srcOrd="0" destOrd="0" presId="urn:microsoft.com/office/officeart/2005/8/layout/orgChart1"/>
    <dgm:cxn modelId="{2A747C5A-8965-4142-9E46-7D16CBEF28CE}" type="presParOf" srcId="{0965DD93-C68B-4331-98D0-3E7F1F99C058}" destId="{EDA6F2A7-CC84-4ED2-A5FB-C86500659F67}" srcOrd="0" destOrd="0" presId="urn:microsoft.com/office/officeart/2005/8/layout/orgChart1"/>
    <dgm:cxn modelId="{73D7F82F-699B-4158-BCAF-63DCB506D4AC}" type="presParOf" srcId="{0965DD93-C68B-4331-98D0-3E7F1F99C058}" destId="{9C1FA7A8-923F-4A5A-926B-AA52ADDEBE54}" srcOrd="1" destOrd="0" presId="urn:microsoft.com/office/officeart/2005/8/layout/orgChart1"/>
    <dgm:cxn modelId="{4F52484E-B9AA-4186-A076-85C0B16C7618}" type="presParOf" srcId="{0AD3868D-F05D-4119-A480-D4B4908FCF97}" destId="{E9CAE904-08AD-4C4F-9123-F3A96778330E}" srcOrd="1" destOrd="0" presId="urn:microsoft.com/office/officeart/2005/8/layout/orgChart1"/>
    <dgm:cxn modelId="{616862A5-A021-4511-9551-DB32FE29348D}" type="presParOf" srcId="{0AD3868D-F05D-4119-A480-D4B4908FCF97}" destId="{6115B4C2-4879-4038-B885-1DD35A58DF08}" srcOrd="2" destOrd="0" presId="urn:microsoft.com/office/officeart/2005/8/layout/orgChart1"/>
    <dgm:cxn modelId="{0C1BE013-67AA-4618-B190-A0C2C90269AA}" type="presParOf" srcId="{FCE74769-4FD4-488D-9317-390C1BBB0775}" destId="{458BBA1C-59B3-473E-99A9-A29CE1C0B5AB}" srcOrd="2" destOrd="0" presId="urn:microsoft.com/office/officeart/2005/8/layout/orgChart1"/>
    <dgm:cxn modelId="{89EEB86A-02BB-4454-BFA7-E42FA64D17CE}" type="presParOf" srcId="{458BBA1C-59B3-473E-99A9-A29CE1C0B5AB}" destId="{4A9F2741-93D2-4A5D-A42E-781F98B90F20}" srcOrd="0" destOrd="0" presId="urn:microsoft.com/office/officeart/2005/8/layout/orgChart1"/>
    <dgm:cxn modelId="{F777ADC1-2BF6-4DCD-9F2D-990A4E4E7299}" type="presParOf" srcId="{4A9F2741-93D2-4A5D-A42E-781F98B90F20}" destId="{7E5C9B33-DA99-42EB-B047-67699C63D232}" srcOrd="0" destOrd="0" presId="urn:microsoft.com/office/officeart/2005/8/layout/orgChart1"/>
    <dgm:cxn modelId="{B8A62F21-AF99-4E0B-B6B4-16B5418113CF}" type="presParOf" srcId="{4A9F2741-93D2-4A5D-A42E-781F98B90F20}" destId="{C8496DC2-5EE9-4866-881D-3CEC8A4F243C}" srcOrd="1" destOrd="0" presId="urn:microsoft.com/office/officeart/2005/8/layout/orgChart1"/>
    <dgm:cxn modelId="{A00AF28F-E8DE-46C3-A127-EFCDE3523729}" type="presParOf" srcId="{458BBA1C-59B3-473E-99A9-A29CE1C0B5AB}" destId="{A40D3645-094E-40CD-9A6C-FC2D43DBC7BA}" srcOrd="1" destOrd="0" presId="urn:microsoft.com/office/officeart/2005/8/layout/orgChart1"/>
    <dgm:cxn modelId="{94D36E98-36C4-4BAD-B68B-CB0AEDC6812D}" type="presParOf" srcId="{458BBA1C-59B3-473E-99A9-A29CE1C0B5AB}" destId="{7DC8CC8A-9EA2-414E-A40D-A526AC75C7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055C92-3A53-4B50-976C-00F5BAEFC410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EB967A7-7DA3-49E5-B1F6-FD8FDF54AF83}">
      <dgm:prSet custT="1"/>
      <dgm:spPr>
        <a:noFill/>
        <a:ln>
          <a:noFill/>
        </a:ln>
      </dgm:spPr>
      <dgm:t>
        <a:bodyPr/>
        <a:lstStyle/>
        <a:p>
          <a:r>
            <a:rPr lang="en-GB" sz="16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Game Designer </a:t>
          </a:r>
        </a:p>
        <a:p>
          <a:r>
            <a:rPr lang="en-GB" sz="16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i="0" dirty="0">
              <a:latin typeface="Times New Roman" panose="02020603050405020304" pitchFamily="18" charset="0"/>
              <a:cs typeface="Times New Roman" panose="02020603050405020304" pitchFamily="18" charset="0"/>
            </a:rPr>
            <a:t>Responsible for designing the overall gameplay mechanics, level layouts, and puzzle challenges.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BE81C14-918E-4E75-8388-3A95F84390DD}" type="parTrans" cxnId="{602E14E5-6B88-4E9F-97D6-A5B8D8893174}">
      <dgm:prSet/>
      <dgm:spPr/>
      <dgm:t>
        <a:bodyPr/>
        <a:lstStyle/>
        <a:p>
          <a:endParaRPr lang="en-IN"/>
        </a:p>
      </dgm:t>
    </dgm:pt>
    <dgm:pt modelId="{8298F66F-2B70-4BFE-A984-EF3BC7F262AC}" type="sibTrans" cxnId="{602E14E5-6B88-4E9F-97D6-A5B8D8893174}">
      <dgm:prSet/>
      <dgm:spPr/>
      <dgm:t>
        <a:bodyPr/>
        <a:lstStyle/>
        <a:p>
          <a:endParaRPr lang="en-IN"/>
        </a:p>
      </dgm:t>
    </dgm:pt>
    <dgm:pt modelId="{D87B50F9-8437-40B8-9452-BB7145A6C8D9}">
      <dgm:prSet custT="1"/>
      <dgm:spPr>
        <a:noFill/>
        <a:ln>
          <a:noFill/>
        </a:ln>
      </dgm:spPr>
      <dgm:t>
        <a:bodyPr/>
        <a:lstStyle/>
        <a:p>
          <a:r>
            <a:rPr lang="en-GB" sz="16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Programmer </a:t>
          </a:r>
        </a:p>
        <a:p>
          <a:r>
            <a:rPr lang="en-GB" sz="16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i="0" dirty="0">
              <a:latin typeface="Times New Roman" panose="02020603050405020304" pitchFamily="18" charset="0"/>
              <a:cs typeface="Times New Roman" panose="02020603050405020304" pitchFamily="18" charset="0"/>
            </a:rPr>
            <a:t>Develops the game mechanics, implements features, and ensures smooth functionality</a:t>
          </a:r>
          <a:r>
            <a:rPr lang="en-GB" sz="1600" i="0" dirty="0"/>
            <a:t>.</a:t>
          </a:r>
          <a:endParaRPr lang="en-IN" sz="1600" dirty="0"/>
        </a:p>
      </dgm:t>
    </dgm:pt>
    <dgm:pt modelId="{D9FC2B8A-1D6F-4E08-B164-1F34C7822145}" type="parTrans" cxnId="{B2F902DD-3D85-433C-8522-24FAA43640F2}">
      <dgm:prSet/>
      <dgm:spPr/>
      <dgm:t>
        <a:bodyPr/>
        <a:lstStyle/>
        <a:p>
          <a:endParaRPr lang="en-IN"/>
        </a:p>
      </dgm:t>
    </dgm:pt>
    <dgm:pt modelId="{E8E4B11D-E36F-47D9-8FEC-DE35ABA8543D}" type="sibTrans" cxnId="{B2F902DD-3D85-433C-8522-24FAA43640F2}">
      <dgm:prSet/>
      <dgm:spPr/>
      <dgm:t>
        <a:bodyPr/>
        <a:lstStyle/>
        <a:p>
          <a:endParaRPr lang="en-IN"/>
        </a:p>
      </dgm:t>
    </dgm:pt>
    <dgm:pt modelId="{0C451F87-8712-4AFE-A1DB-AC8B153C2B92}">
      <dgm:prSet custT="1"/>
      <dgm:spPr>
        <a:noFill/>
        <a:ln>
          <a:noFill/>
        </a:ln>
      </dgm:spPr>
      <dgm:t>
        <a:bodyPr/>
        <a:lstStyle/>
        <a:p>
          <a:r>
            <a:rPr lang="en-GB" sz="16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QA Tester </a:t>
          </a:r>
        </a:p>
        <a:p>
          <a:r>
            <a:rPr lang="en-GB" sz="16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i="0" dirty="0">
              <a:latin typeface="Times New Roman" panose="02020603050405020304" pitchFamily="18" charset="0"/>
              <a:cs typeface="Times New Roman" panose="02020603050405020304" pitchFamily="18" charset="0"/>
            </a:rPr>
            <a:t>Conducts thorough testing and quality assurance to identify bugs, glitches, and gameplay issues. 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C6F620-EBE1-4DD9-BCF7-E87BD24CFE92}" type="parTrans" cxnId="{BA08E8B9-58B0-40C6-BDA3-8F251FA7D822}">
      <dgm:prSet/>
      <dgm:spPr/>
      <dgm:t>
        <a:bodyPr/>
        <a:lstStyle/>
        <a:p>
          <a:endParaRPr lang="en-IN"/>
        </a:p>
      </dgm:t>
    </dgm:pt>
    <dgm:pt modelId="{03342C0F-9006-4B01-B115-D39F5C0CFB5B}" type="sibTrans" cxnId="{BA08E8B9-58B0-40C6-BDA3-8F251FA7D822}">
      <dgm:prSet/>
      <dgm:spPr/>
      <dgm:t>
        <a:bodyPr/>
        <a:lstStyle/>
        <a:p>
          <a:endParaRPr lang="en-IN"/>
        </a:p>
      </dgm:t>
    </dgm:pt>
    <dgm:pt modelId="{17DF5114-44BF-46A8-8C74-609068DE2C5C}">
      <dgm:prSet custT="1"/>
      <dgm:spPr>
        <a:noFill/>
        <a:ln>
          <a:noFill/>
        </a:ln>
      </dgm:spPr>
      <dgm:t>
        <a:bodyPr/>
        <a:lstStyle/>
        <a:p>
          <a:r>
            <a:rPr lang="en-GB" sz="16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Project Manager </a:t>
          </a:r>
        </a:p>
        <a:p>
          <a:r>
            <a:rPr lang="en-GB" sz="16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i="0" dirty="0">
              <a:latin typeface="Times New Roman" panose="02020603050405020304" pitchFamily="18" charset="0"/>
              <a:cs typeface="Times New Roman" panose="02020603050405020304" pitchFamily="18" charset="0"/>
            </a:rPr>
            <a:t>Oversees the project timeline, task allocation, and coordination among team members.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0A0F1DB-4615-4C98-9FF2-2BD4AF48B53A}" type="parTrans" cxnId="{1A42C601-0D5A-4954-AD88-7CC34A73E3E4}">
      <dgm:prSet/>
      <dgm:spPr/>
      <dgm:t>
        <a:bodyPr/>
        <a:lstStyle/>
        <a:p>
          <a:endParaRPr lang="en-IN"/>
        </a:p>
      </dgm:t>
    </dgm:pt>
    <dgm:pt modelId="{267940F5-256F-4E4C-B9E4-FC7E8551F9E6}" type="sibTrans" cxnId="{1A42C601-0D5A-4954-AD88-7CC34A73E3E4}">
      <dgm:prSet/>
      <dgm:spPr/>
      <dgm:t>
        <a:bodyPr/>
        <a:lstStyle/>
        <a:p>
          <a:endParaRPr lang="en-IN"/>
        </a:p>
      </dgm:t>
    </dgm:pt>
    <dgm:pt modelId="{223BC09D-32BE-42B7-B529-F8E2BCC85A2F}" type="pres">
      <dgm:prSet presAssocID="{DF055C92-3A53-4B50-976C-00F5BAEFC410}" presName="Name0" presStyleCnt="0">
        <dgm:presLayoutVars>
          <dgm:dir/>
          <dgm:resizeHandles val="exact"/>
        </dgm:presLayoutVars>
      </dgm:prSet>
      <dgm:spPr/>
    </dgm:pt>
    <dgm:pt modelId="{082B5D60-25C8-4C64-9AB9-84DAE8FBADE0}" type="pres">
      <dgm:prSet presAssocID="{DF055C92-3A53-4B50-976C-00F5BAEFC410}" presName="fgShape" presStyleLbl="fgShp" presStyleIdx="0" presStyleCnt="1"/>
      <dgm:spPr>
        <a:noFill/>
        <a:ln>
          <a:noFill/>
        </a:ln>
      </dgm:spPr>
    </dgm:pt>
    <dgm:pt modelId="{2D9D8131-BDBB-4F6B-BAB6-2ABAD52CB9BA}" type="pres">
      <dgm:prSet presAssocID="{DF055C92-3A53-4B50-976C-00F5BAEFC410}" presName="linComp" presStyleCnt="0"/>
      <dgm:spPr/>
    </dgm:pt>
    <dgm:pt modelId="{1CAE6D40-AE0A-44CF-A971-67E726D0C63F}" type="pres">
      <dgm:prSet presAssocID="{3EB967A7-7DA3-49E5-B1F6-FD8FDF54AF83}" presName="compNode" presStyleCnt="0"/>
      <dgm:spPr/>
    </dgm:pt>
    <dgm:pt modelId="{E155E200-5CB8-438C-97EB-FB9A9AF7B590}" type="pres">
      <dgm:prSet presAssocID="{3EB967A7-7DA3-49E5-B1F6-FD8FDF54AF83}" presName="bkgdShape" presStyleLbl="node1" presStyleIdx="0" presStyleCnt="4"/>
      <dgm:spPr/>
    </dgm:pt>
    <dgm:pt modelId="{1A011BBF-C37D-45CE-8107-9E6111E8E3B6}" type="pres">
      <dgm:prSet presAssocID="{3EB967A7-7DA3-49E5-B1F6-FD8FDF54AF83}" presName="nodeTx" presStyleLbl="node1" presStyleIdx="0" presStyleCnt="4">
        <dgm:presLayoutVars>
          <dgm:bulletEnabled val="1"/>
        </dgm:presLayoutVars>
      </dgm:prSet>
      <dgm:spPr/>
    </dgm:pt>
    <dgm:pt modelId="{E12FA361-E56E-462D-9AD6-97B8FE47A5DC}" type="pres">
      <dgm:prSet presAssocID="{3EB967A7-7DA3-49E5-B1F6-FD8FDF54AF83}" presName="invisiNode" presStyleLbl="node1" presStyleIdx="0" presStyleCnt="4"/>
      <dgm:spPr/>
    </dgm:pt>
    <dgm:pt modelId="{657C4307-DA83-4200-AC80-BD23FD547DEE}" type="pres">
      <dgm:prSet presAssocID="{3EB967A7-7DA3-49E5-B1F6-FD8FDF54AF83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0" r="-25000"/>
          </a:stretch>
        </a:blipFill>
      </dgm:spPr>
    </dgm:pt>
    <dgm:pt modelId="{AF94D7AB-9C89-460C-8005-797DB6825818}" type="pres">
      <dgm:prSet presAssocID="{8298F66F-2B70-4BFE-A984-EF3BC7F262AC}" presName="sibTrans" presStyleLbl="sibTrans2D1" presStyleIdx="0" presStyleCnt="0"/>
      <dgm:spPr/>
    </dgm:pt>
    <dgm:pt modelId="{25491270-F2AC-4377-8BB4-17265AD455DF}" type="pres">
      <dgm:prSet presAssocID="{D87B50F9-8437-40B8-9452-BB7145A6C8D9}" presName="compNode" presStyleCnt="0"/>
      <dgm:spPr/>
    </dgm:pt>
    <dgm:pt modelId="{F9A80E0A-4352-4C98-B8A6-0DA6D0F01CB8}" type="pres">
      <dgm:prSet presAssocID="{D87B50F9-8437-40B8-9452-BB7145A6C8D9}" presName="bkgdShape" presStyleLbl="node1" presStyleIdx="1" presStyleCnt="4"/>
      <dgm:spPr/>
    </dgm:pt>
    <dgm:pt modelId="{3FF4F799-F252-4F11-8DEF-BADC0132A4B8}" type="pres">
      <dgm:prSet presAssocID="{D87B50F9-8437-40B8-9452-BB7145A6C8D9}" presName="nodeTx" presStyleLbl="node1" presStyleIdx="1" presStyleCnt="4">
        <dgm:presLayoutVars>
          <dgm:bulletEnabled val="1"/>
        </dgm:presLayoutVars>
      </dgm:prSet>
      <dgm:spPr/>
    </dgm:pt>
    <dgm:pt modelId="{6D906431-6D06-4D2A-A6F7-6DFF787D3261}" type="pres">
      <dgm:prSet presAssocID="{D87B50F9-8437-40B8-9452-BB7145A6C8D9}" presName="invisiNode" presStyleLbl="node1" presStyleIdx="1" presStyleCnt="4"/>
      <dgm:spPr/>
    </dgm:pt>
    <dgm:pt modelId="{10BECEF7-3440-4B4A-822D-09BD9C383319}" type="pres">
      <dgm:prSet presAssocID="{D87B50F9-8437-40B8-9452-BB7145A6C8D9}" presName="imagNode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B00F6416-9064-44FA-BAA5-A1864A806587}" type="pres">
      <dgm:prSet presAssocID="{E8E4B11D-E36F-47D9-8FEC-DE35ABA8543D}" presName="sibTrans" presStyleLbl="sibTrans2D1" presStyleIdx="0" presStyleCnt="0"/>
      <dgm:spPr/>
    </dgm:pt>
    <dgm:pt modelId="{71F6D0DC-5B5A-4332-988C-619BD322F72E}" type="pres">
      <dgm:prSet presAssocID="{0C451F87-8712-4AFE-A1DB-AC8B153C2B92}" presName="compNode" presStyleCnt="0"/>
      <dgm:spPr/>
    </dgm:pt>
    <dgm:pt modelId="{F6509385-8C4C-484B-B801-6C00CC36C319}" type="pres">
      <dgm:prSet presAssocID="{0C451F87-8712-4AFE-A1DB-AC8B153C2B92}" presName="bkgdShape" presStyleLbl="node1" presStyleIdx="2" presStyleCnt="4"/>
      <dgm:spPr/>
    </dgm:pt>
    <dgm:pt modelId="{92B32042-7441-426D-9F16-1F4255AC2E93}" type="pres">
      <dgm:prSet presAssocID="{0C451F87-8712-4AFE-A1DB-AC8B153C2B92}" presName="nodeTx" presStyleLbl="node1" presStyleIdx="2" presStyleCnt="4">
        <dgm:presLayoutVars>
          <dgm:bulletEnabled val="1"/>
        </dgm:presLayoutVars>
      </dgm:prSet>
      <dgm:spPr/>
    </dgm:pt>
    <dgm:pt modelId="{4A12017A-2B06-4DFB-B72D-F34C25E8E416}" type="pres">
      <dgm:prSet presAssocID="{0C451F87-8712-4AFE-A1DB-AC8B153C2B92}" presName="invisiNode" presStyleLbl="node1" presStyleIdx="2" presStyleCnt="4"/>
      <dgm:spPr/>
    </dgm:pt>
    <dgm:pt modelId="{B5DB7992-A055-43D2-B656-8EB21CBED9BA}" type="pres">
      <dgm:prSet presAssocID="{0C451F87-8712-4AFE-A1DB-AC8B153C2B92}" presName="imagNode" presStyleLbl="fgImgPlace1" presStyleIdx="2" presStyleCnt="4" custLinFactNeighborY="-36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8B915658-D95D-4E6D-8C0B-5519549BC7CC}" type="pres">
      <dgm:prSet presAssocID="{03342C0F-9006-4B01-B115-D39F5C0CFB5B}" presName="sibTrans" presStyleLbl="sibTrans2D1" presStyleIdx="0" presStyleCnt="0"/>
      <dgm:spPr/>
    </dgm:pt>
    <dgm:pt modelId="{E50C6ED8-83D3-4CFC-AC26-479C5A3600F4}" type="pres">
      <dgm:prSet presAssocID="{17DF5114-44BF-46A8-8C74-609068DE2C5C}" presName="compNode" presStyleCnt="0"/>
      <dgm:spPr/>
    </dgm:pt>
    <dgm:pt modelId="{DA0A02C9-A69A-40E2-8A85-D010E5ABD97E}" type="pres">
      <dgm:prSet presAssocID="{17DF5114-44BF-46A8-8C74-609068DE2C5C}" presName="bkgdShape" presStyleLbl="node1" presStyleIdx="3" presStyleCnt="4"/>
      <dgm:spPr/>
    </dgm:pt>
    <dgm:pt modelId="{BFEEF34F-1025-4D46-89DD-EBE461208281}" type="pres">
      <dgm:prSet presAssocID="{17DF5114-44BF-46A8-8C74-609068DE2C5C}" presName="nodeTx" presStyleLbl="node1" presStyleIdx="3" presStyleCnt="4">
        <dgm:presLayoutVars>
          <dgm:bulletEnabled val="1"/>
        </dgm:presLayoutVars>
      </dgm:prSet>
      <dgm:spPr/>
    </dgm:pt>
    <dgm:pt modelId="{9CEB6A04-CEBB-43A4-83AF-589B89B88A68}" type="pres">
      <dgm:prSet presAssocID="{17DF5114-44BF-46A8-8C74-609068DE2C5C}" presName="invisiNode" presStyleLbl="node1" presStyleIdx="3" presStyleCnt="4"/>
      <dgm:spPr/>
    </dgm:pt>
    <dgm:pt modelId="{7F281030-ED04-4B71-A021-10FBB9CAEBE8}" type="pres">
      <dgm:prSet presAssocID="{17DF5114-44BF-46A8-8C74-609068DE2C5C}" presName="imagNode" presStyleLbl="fgImgPlace1" presStyleIdx="3" presStyleCnt="4" custLinFactNeighborY="328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</dgm:ptLst>
  <dgm:cxnLst>
    <dgm:cxn modelId="{1A42C601-0D5A-4954-AD88-7CC34A73E3E4}" srcId="{DF055C92-3A53-4B50-976C-00F5BAEFC410}" destId="{17DF5114-44BF-46A8-8C74-609068DE2C5C}" srcOrd="3" destOrd="0" parTransId="{30A0F1DB-4615-4C98-9FF2-2BD4AF48B53A}" sibTransId="{267940F5-256F-4E4C-B9E4-FC7E8551F9E6}"/>
    <dgm:cxn modelId="{A650AE2C-0597-48F1-A554-672A9E2846BD}" type="presOf" srcId="{03342C0F-9006-4B01-B115-D39F5C0CFB5B}" destId="{8B915658-D95D-4E6D-8C0B-5519549BC7CC}" srcOrd="0" destOrd="0" presId="urn:microsoft.com/office/officeart/2005/8/layout/hList7"/>
    <dgm:cxn modelId="{5A05395B-1554-4D18-B1A5-2778FDCD30C0}" type="presOf" srcId="{E8E4B11D-E36F-47D9-8FEC-DE35ABA8543D}" destId="{B00F6416-9064-44FA-BAA5-A1864A806587}" srcOrd="0" destOrd="0" presId="urn:microsoft.com/office/officeart/2005/8/layout/hList7"/>
    <dgm:cxn modelId="{099CB25B-23A2-455D-8A6D-F0EFEC155AED}" type="presOf" srcId="{DF055C92-3A53-4B50-976C-00F5BAEFC410}" destId="{223BC09D-32BE-42B7-B529-F8E2BCC85A2F}" srcOrd="0" destOrd="0" presId="urn:microsoft.com/office/officeart/2005/8/layout/hList7"/>
    <dgm:cxn modelId="{01892663-D362-41FF-91F3-25A812C1ACC9}" type="presOf" srcId="{3EB967A7-7DA3-49E5-B1F6-FD8FDF54AF83}" destId="{E155E200-5CB8-438C-97EB-FB9A9AF7B590}" srcOrd="0" destOrd="0" presId="urn:microsoft.com/office/officeart/2005/8/layout/hList7"/>
    <dgm:cxn modelId="{0FD5A268-20F9-4BB6-9912-8F27237691C6}" type="presOf" srcId="{17DF5114-44BF-46A8-8C74-609068DE2C5C}" destId="{BFEEF34F-1025-4D46-89DD-EBE461208281}" srcOrd="1" destOrd="0" presId="urn:microsoft.com/office/officeart/2005/8/layout/hList7"/>
    <dgm:cxn modelId="{87FE3271-3352-4E65-A7BD-4A84F790E28E}" type="presOf" srcId="{D87B50F9-8437-40B8-9452-BB7145A6C8D9}" destId="{F9A80E0A-4352-4C98-B8A6-0DA6D0F01CB8}" srcOrd="0" destOrd="0" presId="urn:microsoft.com/office/officeart/2005/8/layout/hList7"/>
    <dgm:cxn modelId="{0FD60F52-F6E1-4E14-B166-32C36188AA9F}" type="presOf" srcId="{8298F66F-2B70-4BFE-A984-EF3BC7F262AC}" destId="{AF94D7AB-9C89-460C-8005-797DB6825818}" srcOrd="0" destOrd="0" presId="urn:microsoft.com/office/officeart/2005/8/layout/hList7"/>
    <dgm:cxn modelId="{A8B7487A-00E7-4CAD-8D71-239E41A5ED7E}" type="presOf" srcId="{3EB967A7-7DA3-49E5-B1F6-FD8FDF54AF83}" destId="{1A011BBF-C37D-45CE-8107-9E6111E8E3B6}" srcOrd="1" destOrd="0" presId="urn:microsoft.com/office/officeart/2005/8/layout/hList7"/>
    <dgm:cxn modelId="{BA08E8B9-58B0-40C6-BDA3-8F251FA7D822}" srcId="{DF055C92-3A53-4B50-976C-00F5BAEFC410}" destId="{0C451F87-8712-4AFE-A1DB-AC8B153C2B92}" srcOrd="2" destOrd="0" parTransId="{F5C6F620-EBE1-4DD9-BCF7-E87BD24CFE92}" sibTransId="{03342C0F-9006-4B01-B115-D39F5C0CFB5B}"/>
    <dgm:cxn modelId="{00B1E9BB-CCBD-41C5-AA6E-C6C0BAA7F65F}" type="presOf" srcId="{0C451F87-8712-4AFE-A1DB-AC8B153C2B92}" destId="{F6509385-8C4C-484B-B801-6C00CC36C319}" srcOrd="0" destOrd="0" presId="urn:microsoft.com/office/officeart/2005/8/layout/hList7"/>
    <dgm:cxn modelId="{DAC7D7BE-DC35-427C-982C-8775BEF4B81A}" type="presOf" srcId="{0C451F87-8712-4AFE-A1DB-AC8B153C2B92}" destId="{92B32042-7441-426D-9F16-1F4255AC2E93}" srcOrd="1" destOrd="0" presId="urn:microsoft.com/office/officeart/2005/8/layout/hList7"/>
    <dgm:cxn modelId="{EAF1B6C4-36FC-4BC0-9F16-95E4E7472DBF}" type="presOf" srcId="{17DF5114-44BF-46A8-8C74-609068DE2C5C}" destId="{DA0A02C9-A69A-40E2-8A85-D010E5ABD97E}" srcOrd="0" destOrd="0" presId="urn:microsoft.com/office/officeart/2005/8/layout/hList7"/>
    <dgm:cxn modelId="{42C941D6-1904-4BD5-AF43-D4049A552A57}" type="presOf" srcId="{D87B50F9-8437-40B8-9452-BB7145A6C8D9}" destId="{3FF4F799-F252-4F11-8DEF-BADC0132A4B8}" srcOrd="1" destOrd="0" presId="urn:microsoft.com/office/officeart/2005/8/layout/hList7"/>
    <dgm:cxn modelId="{B2F902DD-3D85-433C-8522-24FAA43640F2}" srcId="{DF055C92-3A53-4B50-976C-00F5BAEFC410}" destId="{D87B50F9-8437-40B8-9452-BB7145A6C8D9}" srcOrd="1" destOrd="0" parTransId="{D9FC2B8A-1D6F-4E08-B164-1F34C7822145}" sibTransId="{E8E4B11D-E36F-47D9-8FEC-DE35ABA8543D}"/>
    <dgm:cxn modelId="{602E14E5-6B88-4E9F-97D6-A5B8D8893174}" srcId="{DF055C92-3A53-4B50-976C-00F5BAEFC410}" destId="{3EB967A7-7DA3-49E5-B1F6-FD8FDF54AF83}" srcOrd="0" destOrd="0" parTransId="{7BE81C14-918E-4E75-8388-3A95F84390DD}" sibTransId="{8298F66F-2B70-4BFE-A984-EF3BC7F262AC}"/>
    <dgm:cxn modelId="{83714E61-A42B-44F5-A067-A3E0AFCDD655}" type="presParOf" srcId="{223BC09D-32BE-42B7-B529-F8E2BCC85A2F}" destId="{082B5D60-25C8-4C64-9AB9-84DAE8FBADE0}" srcOrd="0" destOrd="0" presId="urn:microsoft.com/office/officeart/2005/8/layout/hList7"/>
    <dgm:cxn modelId="{400C4961-9266-4548-801C-0296CF556312}" type="presParOf" srcId="{223BC09D-32BE-42B7-B529-F8E2BCC85A2F}" destId="{2D9D8131-BDBB-4F6B-BAB6-2ABAD52CB9BA}" srcOrd="1" destOrd="0" presId="urn:microsoft.com/office/officeart/2005/8/layout/hList7"/>
    <dgm:cxn modelId="{99D330AF-2FEF-4F93-A7B7-5AAA39CF7347}" type="presParOf" srcId="{2D9D8131-BDBB-4F6B-BAB6-2ABAD52CB9BA}" destId="{1CAE6D40-AE0A-44CF-A971-67E726D0C63F}" srcOrd="0" destOrd="0" presId="urn:microsoft.com/office/officeart/2005/8/layout/hList7"/>
    <dgm:cxn modelId="{E8D34005-F8F9-4056-B6F7-BE1CBCD9218B}" type="presParOf" srcId="{1CAE6D40-AE0A-44CF-A971-67E726D0C63F}" destId="{E155E200-5CB8-438C-97EB-FB9A9AF7B590}" srcOrd="0" destOrd="0" presId="urn:microsoft.com/office/officeart/2005/8/layout/hList7"/>
    <dgm:cxn modelId="{74E434DA-D258-4FD5-8408-FDFDDD06BF36}" type="presParOf" srcId="{1CAE6D40-AE0A-44CF-A971-67E726D0C63F}" destId="{1A011BBF-C37D-45CE-8107-9E6111E8E3B6}" srcOrd="1" destOrd="0" presId="urn:microsoft.com/office/officeart/2005/8/layout/hList7"/>
    <dgm:cxn modelId="{11A10343-B1EE-46DB-9370-8B9329B70752}" type="presParOf" srcId="{1CAE6D40-AE0A-44CF-A971-67E726D0C63F}" destId="{E12FA361-E56E-462D-9AD6-97B8FE47A5DC}" srcOrd="2" destOrd="0" presId="urn:microsoft.com/office/officeart/2005/8/layout/hList7"/>
    <dgm:cxn modelId="{57771CB0-4BE6-4F23-A583-7089F6ABD08C}" type="presParOf" srcId="{1CAE6D40-AE0A-44CF-A971-67E726D0C63F}" destId="{657C4307-DA83-4200-AC80-BD23FD547DEE}" srcOrd="3" destOrd="0" presId="urn:microsoft.com/office/officeart/2005/8/layout/hList7"/>
    <dgm:cxn modelId="{7200C8F4-D2A3-4B4B-89B9-2F921DD57C92}" type="presParOf" srcId="{2D9D8131-BDBB-4F6B-BAB6-2ABAD52CB9BA}" destId="{AF94D7AB-9C89-460C-8005-797DB6825818}" srcOrd="1" destOrd="0" presId="urn:microsoft.com/office/officeart/2005/8/layout/hList7"/>
    <dgm:cxn modelId="{825B7142-2850-40CD-9B8D-346157B5B460}" type="presParOf" srcId="{2D9D8131-BDBB-4F6B-BAB6-2ABAD52CB9BA}" destId="{25491270-F2AC-4377-8BB4-17265AD455DF}" srcOrd="2" destOrd="0" presId="urn:microsoft.com/office/officeart/2005/8/layout/hList7"/>
    <dgm:cxn modelId="{0D1997EC-4016-4F1A-92E8-2F480BC8F141}" type="presParOf" srcId="{25491270-F2AC-4377-8BB4-17265AD455DF}" destId="{F9A80E0A-4352-4C98-B8A6-0DA6D0F01CB8}" srcOrd="0" destOrd="0" presId="urn:microsoft.com/office/officeart/2005/8/layout/hList7"/>
    <dgm:cxn modelId="{167DEA15-88FB-4D90-B9A1-193E67FAD019}" type="presParOf" srcId="{25491270-F2AC-4377-8BB4-17265AD455DF}" destId="{3FF4F799-F252-4F11-8DEF-BADC0132A4B8}" srcOrd="1" destOrd="0" presId="urn:microsoft.com/office/officeart/2005/8/layout/hList7"/>
    <dgm:cxn modelId="{22A18DA3-88DE-4DE5-9BFC-649098229778}" type="presParOf" srcId="{25491270-F2AC-4377-8BB4-17265AD455DF}" destId="{6D906431-6D06-4D2A-A6F7-6DFF787D3261}" srcOrd="2" destOrd="0" presId="urn:microsoft.com/office/officeart/2005/8/layout/hList7"/>
    <dgm:cxn modelId="{17AC02FF-2D34-4ECF-A130-DA0FC754D84D}" type="presParOf" srcId="{25491270-F2AC-4377-8BB4-17265AD455DF}" destId="{10BECEF7-3440-4B4A-822D-09BD9C383319}" srcOrd="3" destOrd="0" presId="urn:microsoft.com/office/officeart/2005/8/layout/hList7"/>
    <dgm:cxn modelId="{11D78A74-F594-4ECD-94B8-9CBF1F8C6AF7}" type="presParOf" srcId="{2D9D8131-BDBB-4F6B-BAB6-2ABAD52CB9BA}" destId="{B00F6416-9064-44FA-BAA5-A1864A806587}" srcOrd="3" destOrd="0" presId="urn:microsoft.com/office/officeart/2005/8/layout/hList7"/>
    <dgm:cxn modelId="{A6002648-1186-4E4E-AE1B-9459E2D39DB3}" type="presParOf" srcId="{2D9D8131-BDBB-4F6B-BAB6-2ABAD52CB9BA}" destId="{71F6D0DC-5B5A-4332-988C-619BD322F72E}" srcOrd="4" destOrd="0" presId="urn:microsoft.com/office/officeart/2005/8/layout/hList7"/>
    <dgm:cxn modelId="{70A0A388-9104-49D7-AD7B-148129936813}" type="presParOf" srcId="{71F6D0DC-5B5A-4332-988C-619BD322F72E}" destId="{F6509385-8C4C-484B-B801-6C00CC36C319}" srcOrd="0" destOrd="0" presId="urn:microsoft.com/office/officeart/2005/8/layout/hList7"/>
    <dgm:cxn modelId="{9A34DA8A-5B72-4E82-BE9A-2EC41F4C4C64}" type="presParOf" srcId="{71F6D0DC-5B5A-4332-988C-619BD322F72E}" destId="{92B32042-7441-426D-9F16-1F4255AC2E93}" srcOrd="1" destOrd="0" presId="urn:microsoft.com/office/officeart/2005/8/layout/hList7"/>
    <dgm:cxn modelId="{0450E463-FA8E-4E09-AA6C-557A1D4709EA}" type="presParOf" srcId="{71F6D0DC-5B5A-4332-988C-619BD322F72E}" destId="{4A12017A-2B06-4DFB-B72D-F34C25E8E416}" srcOrd="2" destOrd="0" presId="urn:microsoft.com/office/officeart/2005/8/layout/hList7"/>
    <dgm:cxn modelId="{C08E8E52-DAE7-435E-BC66-6A8271DECF5E}" type="presParOf" srcId="{71F6D0DC-5B5A-4332-988C-619BD322F72E}" destId="{B5DB7992-A055-43D2-B656-8EB21CBED9BA}" srcOrd="3" destOrd="0" presId="urn:microsoft.com/office/officeart/2005/8/layout/hList7"/>
    <dgm:cxn modelId="{06A62505-6E12-4E4C-B388-AF7C53C4429E}" type="presParOf" srcId="{2D9D8131-BDBB-4F6B-BAB6-2ABAD52CB9BA}" destId="{8B915658-D95D-4E6D-8C0B-5519549BC7CC}" srcOrd="5" destOrd="0" presId="urn:microsoft.com/office/officeart/2005/8/layout/hList7"/>
    <dgm:cxn modelId="{6BDD4CA0-287D-4F02-9D3A-DE9720B04FB3}" type="presParOf" srcId="{2D9D8131-BDBB-4F6B-BAB6-2ABAD52CB9BA}" destId="{E50C6ED8-83D3-4CFC-AC26-479C5A3600F4}" srcOrd="6" destOrd="0" presId="urn:microsoft.com/office/officeart/2005/8/layout/hList7"/>
    <dgm:cxn modelId="{359F1C65-5840-4D56-921E-5D11BC33082A}" type="presParOf" srcId="{E50C6ED8-83D3-4CFC-AC26-479C5A3600F4}" destId="{DA0A02C9-A69A-40E2-8A85-D010E5ABD97E}" srcOrd="0" destOrd="0" presId="urn:microsoft.com/office/officeart/2005/8/layout/hList7"/>
    <dgm:cxn modelId="{F18DB3EC-BA6A-4C23-9295-4F117CA3D73A}" type="presParOf" srcId="{E50C6ED8-83D3-4CFC-AC26-479C5A3600F4}" destId="{BFEEF34F-1025-4D46-89DD-EBE461208281}" srcOrd="1" destOrd="0" presId="urn:microsoft.com/office/officeart/2005/8/layout/hList7"/>
    <dgm:cxn modelId="{E00A017D-9D3B-4F68-89EA-DF01852CEB9E}" type="presParOf" srcId="{E50C6ED8-83D3-4CFC-AC26-479C5A3600F4}" destId="{9CEB6A04-CEBB-43A4-83AF-589B89B88A68}" srcOrd="2" destOrd="0" presId="urn:microsoft.com/office/officeart/2005/8/layout/hList7"/>
    <dgm:cxn modelId="{63CE2743-88E1-45A4-B51B-7873107DACEC}" type="presParOf" srcId="{E50C6ED8-83D3-4CFC-AC26-479C5A3600F4}" destId="{7F281030-ED04-4B71-A021-10FBB9CAEBE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6B96AC9-9F93-441E-B8D3-16CB492AC426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7A25373-BFDA-45DE-A224-AA9747E2A097}">
      <dgm:prSet/>
      <dgm:spPr>
        <a:noFill/>
        <a:ln>
          <a:noFill/>
        </a:ln>
      </dgm:spPr>
      <dgm:t>
        <a:bodyPr/>
        <a:lstStyle/>
        <a:p>
          <a:r>
            <a:rPr lang="en-GB" i="0" dirty="0">
              <a:latin typeface="Times New Roman" panose="02020603050405020304" pitchFamily="18" charset="0"/>
              <a:cs typeface="Times New Roman" panose="02020603050405020304" pitchFamily="18" charset="0"/>
            </a:rPr>
            <a:t>Computers or laptops for development and testing purposes.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8F31EB-D336-4CD7-BA27-85A751B27737}" type="parTrans" cxnId="{9F9339FA-DB4C-4BF9-8E30-267C159C25A7}">
      <dgm:prSet/>
      <dgm:spPr/>
      <dgm:t>
        <a:bodyPr/>
        <a:lstStyle/>
        <a:p>
          <a:endParaRPr lang="en-IN"/>
        </a:p>
      </dgm:t>
    </dgm:pt>
    <dgm:pt modelId="{705F57AF-FDDA-4D75-BD01-6F59EDF96A55}" type="sibTrans" cxnId="{9F9339FA-DB4C-4BF9-8E30-267C159C25A7}">
      <dgm:prSet/>
      <dgm:spPr/>
      <dgm:t>
        <a:bodyPr/>
        <a:lstStyle/>
        <a:p>
          <a:endParaRPr lang="en-IN"/>
        </a:p>
      </dgm:t>
    </dgm:pt>
    <dgm:pt modelId="{563C7B4D-1EF9-4BC7-BD15-011819B4360F}">
      <dgm:prSet/>
      <dgm:spPr>
        <a:noFill/>
        <a:ln>
          <a:noFill/>
        </a:ln>
      </dgm:spPr>
      <dgm:t>
        <a:bodyPr/>
        <a:lstStyle/>
        <a:p>
          <a:r>
            <a:rPr lang="en-GB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Python IDE (Integrated Development Environment) for programming game logic and mechanics using Python language.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0C8710-22E2-4D7E-AD59-9A763B12ABE1}" type="parTrans" cxnId="{F0B6BF9B-CD94-4457-891C-1B8F8C5EB952}">
      <dgm:prSet/>
      <dgm:spPr/>
      <dgm:t>
        <a:bodyPr/>
        <a:lstStyle/>
        <a:p>
          <a:endParaRPr lang="en-IN"/>
        </a:p>
      </dgm:t>
    </dgm:pt>
    <dgm:pt modelId="{26A28B16-7B32-443A-8705-C196B07BC6D7}" type="sibTrans" cxnId="{F0B6BF9B-CD94-4457-891C-1B8F8C5EB952}">
      <dgm:prSet/>
      <dgm:spPr/>
      <dgm:t>
        <a:bodyPr/>
        <a:lstStyle/>
        <a:p>
          <a:endParaRPr lang="en-IN"/>
        </a:p>
      </dgm:t>
    </dgm:pt>
    <dgm:pt modelId="{D5EB71B8-A7F7-4189-9373-021B2340A813}">
      <dgm:prSet/>
      <dgm:spPr>
        <a:noFill/>
        <a:ln>
          <a:noFill/>
        </a:ln>
      </dgm:spPr>
      <dgm:t>
        <a:bodyPr/>
        <a:lstStyle/>
        <a:p>
          <a:r>
            <a:rPr lang="en-IN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Graphic design software (e.g., Adobe Photoshop, Illustrator, GIMP) for creating visual assets, characters, environments, and UI elements.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C36A77-C26E-42FE-A1C6-DFA25AE1256C}" type="parTrans" cxnId="{54B5C5A2-1367-4763-B273-5CCBF66F8DB6}">
      <dgm:prSet/>
      <dgm:spPr/>
      <dgm:t>
        <a:bodyPr/>
        <a:lstStyle/>
        <a:p>
          <a:endParaRPr lang="en-IN"/>
        </a:p>
      </dgm:t>
    </dgm:pt>
    <dgm:pt modelId="{7D6E32D6-DE9C-46F9-B14E-2AEBC2E9DC31}" type="sibTrans" cxnId="{54B5C5A2-1367-4763-B273-5CCBF66F8DB6}">
      <dgm:prSet/>
      <dgm:spPr/>
      <dgm:t>
        <a:bodyPr/>
        <a:lstStyle/>
        <a:p>
          <a:endParaRPr lang="en-IN"/>
        </a:p>
      </dgm:t>
    </dgm:pt>
    <dgm:pt modelId="{15EEEEFF-41DE-443F-955A-5DDA4370598F}" type="pres">
      <dgm:prSet presAssocID="{C6B96AC9-9F93-441E-B8D3-16CB492AC42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50998CC-547D-46FD-A63B-A9833B95E5C1}" type="pres">
      <dgm:prSet presAssocID="{27A25373-BFDA-45DE-A224-AA9747E2A097}" presName="root" presStyleCnt="0"/>
      <dgm:spPr/>
    </dgm:pt>
    <dgm:pt modelId="{718CE7C9-0E25-4EE4-AEC2-85960F1E0FF2}" type="pres">
      <dgm:prSet presAssocID="{27A25373-BFDA-45DE-A224-AA9747E2A097}" presName="rootComposite" presStyleCnt="0"/>
      <dgm:spPr/>
    </dgm:pt>
    <dgm:pt modelId="{BFFF59DB-0BFA-4E32-BD17-BAC199AA0F49}" type="pres">
      <dgm:prSet presAssocID="{27A25373-BFDA-45DE-A224-AA9747E2A097}" presName="rootText" presStyleLbl="node1" presStyleIdx="0" presStyleCnt="3"/>
      <dgm:spPr/>
    </dgm:pt>
    <dgm:pt modelId="{72B1AF0D-1C86-44D4-8543-7DBD7F1C81F9}" type="pres">
      <dgm:prSet presAssocID="{27A25373-BFDA-45DE-A224-AA9747E2A097}" presName="rootConnector" presStyleLbl="node1" presStyleIdx="0" presStyleCnt="3"/>
      <dgm:spPr/>
    </dgm:pt>
    <dgm:pt modelId="{AE012AAD-3AD0-480B-BDF5-B6332CCAD78C}" type="pres">
      <dgm:prSet presAssocID="{27A25373-BFDA-45DE-A224-AA9747E2A097}" presName="childShape" presStyleCnt="0"/>
      <dgm:spPr/>
    </dgm:pt>
    <dgm:pt modelId="{E00A688F-4604-49CA-8F03-BFAC50076AFE}" type="pres">
      <dgm:prSet presAssocID="{563C7B4D-1EF9-4BC7-BD15-011819B4360F}" presName="root" presStyleCnt="0"/>
      <dgm:spPr/>
    </dgm:pt>
    <dgm:pt modelId="{27BBDBF4-57E5-4F4C-902C-B560CCACB3F0}" type="pres">
      <dgm:prSet presAssocID="{563C7B4D-1EF9-4BC7-BD15-011819B4360F}" presName="rootComposite" presStyleCnt="0"/>
      <dgm:spPr/>
    </dgm:pt>
    <dgm:pt modelId="{6A921115-EB4E-445E-82B3-9199B48F3823}" type="pres">
      <dgm:prSet presAssocID="{563C7B4D-1EF9-4BC7-BD15-011819B4360F}" presName="rootText" presStyleLbl="node1" presStyleIdx="1" presStyleCnt="3"/>
      <dgm:spPr/>
    </dgm:pt>
    <dgm:pt modelId="{D56372CE-7CA2-46CE-B2D8-DD01FD6B97FA}" type="pres">
      <dgm:prSet presAssocID="{563C7B4D-1EF9-4BC7-BD15-011819B4360F}" presName="rootConnector" presStyleLbl="node1" presStyleIdx="1" presStyleCnt="3"/>
      <dgm:spPr/>
    </dgm:pt>
    <dgm:pt modelId="{F9661B5D-D1F6-4B65-B371-E6EBFFD0D349}" type="pres">
      <dgm:prSet presAssocID="{563C7B4D-1EF9-4BC7-BD15-011819B4360F}" presName="childShape" presStyleCnt="0"/>
      <dgm:spPr/>
    </dgm:pt>
    <dgm:pt modelId="{069415B1-381A-448F-B8F4-D37400044711}" type="pres">
      <dgm:prSet presAssocID="{D5EB71B8-A7F7-4189-9373-021B2340A813}" presName="root" presStyleCnt="0"/>
      <dgm:spPr/>
    </dgm:pt>
    <dgm:pt modelId="{E9AD9E31-C277-4355-842D-6B225E7A783F}" type="pres">
      <dgm:prSet presAssocID="{D5EB71B8-A7F7-4189-9373-021B2340A813}" presName="rootComposite" presStyleCnt="0"/>
      <dgm:spPr/>
    </dgm:pt>
    <dgm:pt modelId="{2620CEFD-6E6E-4F92-B639-14CEBE027FC3}" type="pres">
      <dgm:prSet presAssocID="{D5EB71B8-A7F7-4189-9373-021B2340A813}" presName="rootText" presStyleLbl="node1" presStyleIdx="2" presStyleCnt="3"/>
      <dgm:spPr/>
    </dgm:pt>
    <dgm:pt modelId="{B6B18A17-98C2-4938-98A1-A751731F673E}" type="pres">
      <dgm:prSet presAssocID="{D5EB71B8-A7F7-4189-9373-021B2340A813}" presName="rootConnector" presStyleLbl="node1" presStyleIdx="2" presStyleCnt="3"/>
      <dgm:spPr/>
    </dgm:pt>
    <dgm:pt modelId="{8146D133-5736-49B5-86FE-EDB1BE8B156D}" type="pres">
      <dgm:prSet presAssocID="{D5EB71B8-A7F7-4189-9373-021B2340A813}" presName="childShape" presStyleCnt="0"/>
      <dgm:spPr/>
    </dgm:pt>
  </dgm:ptLst>
  <dgm:cxnLst>
    <dgm:cxn modelId="{ACE0842F-A78F-4C08-9179-999EB5E07594}" type="presOf" srcId="{563C7B4D-1EF9-4BC7-BD15-011819B4360F}" destId="{6A921115-EB4E-445E-82B3-9199B48F3823}" srcOrd="0" destOrd="0" presId="urn:microsoft.com/office/officeart/2005/8/layout/hierarchy3"/>
    <dgm:cxn modelId="{5D3C3367-055D-41EC-BE5B-428FD5580AFD}" type="presOf" srcId="{563C7B4D-1EF9-4BC7-BD15-011819B4360F}" destId="{D56372CE-7CA2-46CE-B2D8-DD01FD6B97FA}" srcOrd="1" destOrd="0" presId="urn:microsoft.com/office/officeart/2005/8/layout/hierarchy3"/>
    <dgm:cxn modelId="{287EB67B-3043-4A15-950B-C015F582F4DB}" type="presOf" srcId="{C6B96AC9-9F93-441E-B8D3-16CB492AC426}" destId="{15EEEEFF-41DE-443F-955A-5DDA4370598F}" srcOrd="0" destOrd="0" presId="urn:microsoft.com/office/officeart/2005/8/layout/hierarchy3"/>
    <dgm:cxn modelId="{FED0117C-66E3-4EA5-9513-F86BD1D98ED4}" type="presOf" srcId="{D5EB71B8-A7F7-4189-9373-021B2340A813}" destId="{2620CEFD-6E6E-4F92-B639-14CEBE027FC3}" srcOrd="0" destOrd="0" presId="urn:microsoft.com/office/officeart/2005/8/layout/hierarchy3"/>
    <dgm:cxn modelId="{F0B6BF9B-CD94-4457-891C-1B8F8C5EB952}" srcId="{C6B96AC9-9F93-441E-B8D3-16CB492AC426}" destId="{563C7B4D-1EF9-4BC7-BD15-011819B4360F}" srcOrd="1" destOrd="0" parTransId="{3E0C8710-22E2-4D7E-AD59-9A763B12ABE1}" sibTransId="{26A28B16-7B32-443A-8705-C196B07BC6D7}"/>
    <dgm:cxn modelId="{54B5C5A2-1367-4763-B273-5CCBF66F8DB6}" srcId="{C6B96AC9-9F93-441E-B8D3-16CB492AC426}" destId="{D5EB71B8-A7F7-4189-9373-021B2340A813}" srcOrd="2" destOrd="0" parTransId="{B5C36A77-C26E-42FE-A1C6-DFA25AE1256C}" sibTransId="{7D6E32D6-DE9C-46F9-B14E-2AEBC2E9DC31}"/>
    <dgm:cxn modelId="{4EA2AFCB-D871-4BFD-BB0F-B7B3A286EEDB}" type="presOf" srcId="{D5EB71B8-A7F7-4189-9373-021B2340A813}" destId="{B6B18A17-98C2-4938-98A1-A751731F673E}" srcOrd="1" destOrd="0" presId="urn:microsoft.com/office/officeart/2005/8/layout/hierarchy3"/>
    <dgm:cxn modelId="{F3CC12DE-C725-4B48-A93D-AB56B9C74DEF}" type="presOf" srcId="{27A25373-BFDA-45DE-A224-AA9747E2A097}" destId="{BFFF59DB-0BFA-4E32-BD17-BAC199AA0F49}" srcOrd="0" destOrd="0" presId="urn:microsoft.com/office/officeart/2005/8/layout/hierarchy3"/>
    <dgm:cxn modelId="{C4C43BE6-33E5-435D-8E05-EF152AE9F658}" type="presOf" srcId="{27A25373-BFDA-45DE-A224-AA9747E2A097}" destId="{72B1AF0D-1C86-44D4-8543-7DBD7F1C81F9}" srcOrd="1" destOrd="0" presId="urn:microsoft.com/office/officeart/2005/8/layout/hierarchy3"/>
    <dgm:cxn modelId="{9F9339FA-DB4C-4BF9-8E30-267C159C25A7}" srcId="{C6B96AC9-9F93-441E-B8D3-16CB492AC426}" destId="{27A25373-BFDA-45DE-A224-AA9747E2A097}" srcOrd="0" destOrd="0" parTransId="{7D8F31EB-D336-4CD7-BA27-85A751B27737}" sibTransId="{705F57AF-FDDA-4D75-BD01-6F59EDF96A55}"/>
    <dgm:cxn modelId="{1B3E6460-7A36-4382-9A3C-5F57F9389D17}" type="presParOf" srcId="{15EEEEFF-41DE-443F-955A-5DDA4370598F}" destId="{B50998CC-547D-46FD-A63B-A9833B95E5C1}" srcOrd="0" destOrd="0" presId="urn:microsoft.com/office/officeart/2005/8/layout/hierarchy3"/>
    <dgm:cxn modelId="{7B9D2C55-6CB0-48A2-A362-9AF4AFF80617}" type="presParOf" srcId="{B50998CC-547D-46FD-A63B-A9833B95E5C1}" destId="{718CE7C9-0E25-4EE4-AEC2-85960F1E0FF2}" srcOrd="0" destOrd="0" presId="urn:microsoft.com/office/officeart/2005/8/layout/hierarchy3"/>
    <dgm:cxn modelId="{BBF31F55-7B06-4D63-A86A-106879015EFB}" type="presParOf" srcId="{718CE7C9-0E25-4EE4-AEC2-85960F1E0FF2}" destId="{BFFF59DB-0BFA-4E32-BD17-BAC199AA0F49}" srcOrd="0" destOrd="0" presId="urn:microsoft.com/office/officeart/2005/8/layout/hierarchy3"/>
    <dgm:cxn modelId="{331E1A5A-AFE8-48C2-A599-3F3654EEA0DE}" type="presParOf" srcId="{718CE7C9-0E25-4EE4-AEC2-85960F1E0FF2}" destId="{72B1AF0D-1C86-44D4-8543-7DBD7F1C81F9}" srcOrd="1" destOrd="0" presId="urn:microsoft.com/office/officeart/2005/8/layout/hierarchy3"/>
    <dgm:cxn modelId="{95E4964F-CE0F-4FF5-B86A-16CA3556BE80}" type="presParOf" srcId="{B50998CC-547D-46FD-A63B-A9833B95E5C1}" destId="{AE012AAD-3AD0-480B-BDF5-B6332CCAD78C}" srcOrd="1" destOrd="0" presId="urn:microsoft.com/office/officeart/2005/8/layout/hierarchy3"/>
    <dgm:cxn modelId="{9301ABD1-13A2-4A52-9A9A-6CE384EAC73B}" type="presParOf" srcId="{15EEEEFF-41DE-443F-955A-5DDA4370598F}" destId="{E00A688F-4604-49CA-8F03-BFAC50076AFE}" srcOrd="1" destOrd="0" presId="urn:microsoft.com/office/officeart/2005/8/layout/hierarchy3"/>
    <dgm:cxn modelId="{DC2F7D93-0B6F-4783-990B-4DCFE65268CE}" type="presParOf" srcId="{E00A688F-4604-49CA-8F03-BFAC50076AFE}" destId="{27BBDBF4-57E5-4F4C-902C-B560CCACB3F0}" srcOrd="0" destOrd="0" presId="urn:microsoft.com/office/officeart/2005/8/layout/hierarchy3"/>
    <dgm:cxn modelId="{5DB282C1-6A89-4604-A36D-4F5169C337D5}" type="presParOf" srcId="{27BBDBF4-57E5-4F4C-902C-B560CCACB3F0}" destId="{6A921115-EB4E-445E-82B3-9199B48F3823}" srcOrd="0" destOrd="0" presId="urn:microsoft.com/office/officeart/2005/8/layout/hierarchy3"/>
    <dgm:cxn modelId="{BB65714E-8332-435A-9261-BD4F2B395BA1}" type="presParOf" srcId="{27BBDBF4-57E5-4F4C-902C-B560CCACB3F0}" destId="{D56372CE-7CA2-46CE-B2D8-DD01FD6B97FA}" srcOrd="1" destOrd="0" presId="urn:microsoft.com/office/officeart/2005/8/layout/hierarchy3"/>
    <dgm:cxn modelId="{0DE19986-63F3-4E82-858B-82BE9479C402}" type="presParOf" srcId="{E00A688F-4604-49CA-8F03-BFAC50076AFE}" destId="{F9661B5D-D1F6-4B65-B371-E6EBFFD0D349}" srcOrd="1" destOrd="0" presId="urn:microsoft.com/office/officeart/2005/8/layout/hierarchy3"/>
    <dgm:cxn modelId="{589CE831-98C0-4CA6-969B-3E433C95248C}" type="presParOf" srcId="{15EEEEFF-41DE-443F-955A-5DDA4370598F}" destId="{069415B1-381A-448F-B8F4-D37400044711}" srcOrd="2" destOrd="0" presId="urn:microsoft.com/office/officeart/2005/8/layout/hierarchy3"/>
    <dgm:cxn modelId="{45707180-FFC4-4502-8B99-9EE390B600E8}" type="presParOf" srcId="{069415B1-381A-448F-B8F4-D37400044711}" destId="{E9AD9E31-C277-4355-842D-6B225E7A783F}" srcOrd="0" destOrd="0" presId="urn:microsoft.com/office/officeart/2005/8/layout/hierarchy3"/>
    <dgm:cxn modelId="{5CC5B5B4-7AF0-4991-9D53-1319BE06E475}" type="presParOf" srcId="{E9AD9E31-C277-4355-842D-6B225E7A783F}" destId="{2620CEFD-6E6E-4F92-B639-14CEBE027FC3}" srcOrd="0" destOrd="0" presId="urn:microsoft.com/office/officeart/2005/8/layout/hierarchy3"/>
    <dgm:cxn modelId="{16C140A8-4DDA-4BEA-8C78-4339E15EDB32}" type="presParOf" srcId="{E9AD9E31-C277-4355-842D-6B225E7A783F}" destId="{B6B18A17-98C2-4938-98A1-A751731F673E}" srcOrd="1" destOrd="0" presId="urn:microsoft.com/office/officeart/2005/8/layout/hierarchy3"/>
    <dgm:cxn modelId="{E0621187-1B23-4EC7-9034-48F898C47F91}" type="presParOf" srcId="{069415B1-381A-448F-B8F4-D37400044711}" destId="{8146D133-5736-49B5-86FE-EDB1BE8B156D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59E983-0C90-488B-AB0F-B13738641C7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8E127B8-6228-4260-8AA8-40E27DC12BE4}">
      <dgm:prSet custT="1"/>
      <dgm:spPr>
        <a:noFill/>
        <a:ln>
          <a:noFill/>
        </a:ln>
      </dgm:spPr>
      <dgm:t>
        <a:bodyPr/>
        <a:lstStyle/>
        <a:p>
          <a:r>
            <a:rPr lang="en-GB" sz="2000" i="0" dirty="0">
              <a:latin typeface="Times New Roman" panose="02020603050405020304" pitchFamily="18" charset="0"/>
              <a:cs typeface="Times New Roman" panose="02020603050405020304" pitchFamily="18" charset="0"/>
            </a:rPr>
            <a:t>We can expand the game by adding new maze themes, challenges, and levels to keep players engaged and excited.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2FB0F6-2A3E-4E4E-B6C9-0956172CC29C}" type="parTrans" cxnId="{029603F6-BBEC-40E7-83A0-6EC85B56486E}">
      <dgm:prSet/>
      <dgm:spPr/>
      <dgm:t>
        <a:bodyPr/>
        <a:lstStyle/>
        <a:p>
          <a:endParaRPr lang="en-IN"/>
        </a:p>
      </dgm:t>
    </dgm:pt>
    <dgm:pt modelId="{03A1A2AB-DB29-457E-A782-5FEA5FA7A6AC}" type="sibTrans" cxnId="{029603F6-BBEC-40E7-83A0-6EC85B56486E}">
      <dgm:prSet/>
      <dgm:spPr/>
      <dgm:t>
        <a:bodyPr/>
        <a:lstStyle/>
        <a:p>
          <a:endParaRPr lang="en-IN"/>
        </a:p>
      </dgm:t>
    </dgm:pt>
    <dgm:pt modelId="{9FDAF619-44D0-4C1F-A65A-BB683C55C425}">
      <dgm:prSet custT="1"/>
      <dgm:spPr>
        <a:noFill/>
        <a:ln>
          <a:noFill/>
        </a:ln>
      </dgm:spPr>
      <dgm:t>
        <a:bodyPr/>
        <a:lstStyle/>
        <a:p>
          <a:r>
            <a:rPr lang="en-GB" sz="2000" i="0">
              <a:latin typeface="Times New Roman" panose="02020603050405020304" pitchFamily="18" charset="0"/>
              <a:cs typeface="Times New Roman" panose="02020603050405020304" pitchFamily="18" charset="0"/>
            </a:rPr>
            <a:t>In the future, we aim to introduce multiplayer functionality, allowing players to compete or collaborate with friends and family members.</a:t>
          </a:r>
          <a:endParaRPr lang="en-IN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FB7350-9DAB-4402-B93B-0B72A17D2BED}" type="parTrans" cxnId="{E06A354C-ED48-4B7C-A392-C9113B78684B}">
      <dgm:prSet/>
      <dgm:spPr/>
      <dgm:t>
        <a:bodyPr/>
        <a:lstStyle/>
        <a:p>
          <a:endParaRPr lang="en-IN"/>
        </a:p>
      </dgm:t>
    </dgm:pt>
    <dgm:pt modelId="{1ADC268D-B85E-4151-9EF9-E93FD59D196C}" type="sibTrans" cxnId="{E06A354C-ED48-4B7C-A392-C9113B78684B}">
      <dgm:prSet/>
      <dgm:spPr/>
      <dgm:t>
        <a:bodyPr/>
        <a:lstStyle/>
        <a:p>
          <a:endParaRPr lang="en-IN"/>
        </a:p>
      </dgm:t>
    </dgm:pt>
    <dgm:pt modelId="{76AA4722-B0EC-4700-92D8-87E05F3B3CDB}">
      <dgm:prSet custT="1"/>
      <dgm:spPr>
        <a:noFill/>
        <a:ln>
          <a:noFill/>
        </a:ln>
      </dgm:spPr>
      <dgm:t>
        <a:bodyPr/>
        <a:lstStyle/>
        <a:p>
          <a:r>
            <a:rPr lang="en-GB" sz="2000" i="0">
              <a:latin typeface="Times New Roman" panose="02020603050405020304" pitchFamily="18" charset="0"/>
              <a:cs typeface="Times New Roman" panose="02020603050405020304" pitchFamily="18" charset="0"/>
            </a:rPr>
            <a:t>To reach a wider audience, we plan to optimize the game for mobile devices, making it accessible to players on smartphones and tablets.</a:t>
          </a:r>
          <a:endParaRPr lang="en-IN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BA66ED-D1E1-4FFC-9E9C-DDE083080C8C}" type="parTrans" cxnId="{584A8B32-B4BD-4A33-BADA-CDC72B36C028}">
      <dgm:prSet/>
      <dgm:spPr/>
      <dgm:t>
        <a:bodyPr/>
        <a:lstStyle/>
        <a:p>
          <a:endParaRPr lang="en-IN"/>
        </a:p>
      </dgm:t>
    </dgm:pt>
    <dgm:pt modelId="{31156C9B-8CC9-4650-B2A9-73CB53F4C081}" type="sibTrans" cxnId="{584A8B32-B4BD-4A33-BADA-CDC72B36C028}">
      <dgm:prSet/>
      <dgm:spPr/>
      <dgm:t>
        <a:bodyPr/>
        <a:lstStyle/>
        <a:p>
          <a:endParaRPr lang="en-IN"/>
        </a:p>
      </dgm:t>
    </dgm:pt>
    <dgm:pt modelId="{D92A0C25-5472-46FE-A22B-8D4F7A82F576}" type="pres">
      <dgm:prSet presAssocID="{BC59E983-0C90-488B-AB0F-B13738641C7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139CDCA-4D0A-4783-8840-5BD4F0B67888}" type="pres">
      <dgm:prSet presAssocID="{78E127B8-6228-4260-8AA8-40E27DC12BE4}" presName="hierRoot1" presStyleCnt="0">
        <dgm:presLayoutVars>
          <dgm:hierBranch val="init"/>
        </dgm:presLayoutVars>
      </dgm:prSet>
      <dgm:spPr/>
    </dgm:pt>
    <dgm:pt modelId="{A56EDBF8-315E-4E98-BBC0-C4928D882234}" type="pres">
      <dgm:prSet presAssocID="{78E127B8-6228-4260-8AA8-40E27DC12BE4}" presName="rootComposite1" presStyleCnt="0"/>
      <dgm:spPr/>
    </dgm:pt>
    <dgm:pt modelId="{3EE6B686-4783-4C64-ABBA-26BE1CF14826}" type="pres">
      <dgm:prSet presAssocID="{78E127B8-6228-4260-8AA8-40E27DC12BE4}" presName="rootText1" presStyleLbl="node0" presStyleIdx="0" presStyleCnt="3">
        <dgm:presLayoutVars>
          <dgm:chPref val="3"/>
        </dgm:presLayoutVars>
      </dgm:prSet>
      <dgm:spPr/>
    </dgm:pt>
    <dgm:pt modelId="{2B24A05A-EDD2-410F-AC9A-419D30314747}" type="pres">
      <dgm:prSet presAssocID="{78E127B8-6228-4260-8AA8-40E27DC12BE4}" presName="rootConnector1" presStyleLbl="node1" presStyleIdx="0" presStyleCnt="0"/>
      <dgm:spPr/>
    </dgm:pt>
    <dgm:pt modelId="{014379E0-E612-4F1C-8538-1DBF31114031}" type="pres">
      <dgm:prSet presAssocID="{78E127B8-6228-4260-8AA8-40E27DC12BE4}" presName="hierChild2" presStyleCnt="0"/>
      <dgm:spPr/>
    </dgm:pt>
    <dgm:pt modelId="{F4DD7602-7F05-4A83-A700-222362E85F28}" type="pres">
      <dgm:prSet presAssocID="{78E127B8-6228-4260-8AA8-40E27DC12BE4}" presName="hierChild3" presStyleCnt="0"/>
      <dgm:spPr/>
    </dgm:pt>
    <dgm:pt modelId="{733A415C-16A0-425B-BF43-CA5B87E7D159}" type="pres">
      <dgm:prSet presAssocID="{9FDAF619-44D0-4C1F-A65A-BB683C55C425}" presName="hierRoot1" presStyleCnt="0">
        <dgm:presLayoutVars>
          <dgm:hierBranch val="init"/>
        </dgm:presLayoutVars>
      </dgm:prSet>
      <dgm:spPr/>
    </dgm:pt>
    <dgm:pt modelId="{12DD55F4-FED4-48B4-ACF6-EB7912BBD34B}" type="pres">
      <dgm:prSet presAssocID="{9FDAF619-44D0-4C1F-A65A-BB683C55C425}" presName="rootComposite1" presStyleCnt="0"/>
      <dgm:spPr/>
    </dgm:pt>
    <dgm:pt modelId="{AF461D7F-0AE9-4D1B-A51E-41209F28E155}" type="pres">
      <dgm:prSet presAssocID="{9FDAF619-44D0-4C1F-A65A-BB683C55C425}" presName="rootText1" presStyleLbl="node0" presStyleIdx="1" presStyleCnt="3">
        <dgm:presLayoutVars>
          <dgm:chPref val="3"/>
        </dgm:presLayoutVars>
      </dgm:prSet>
      <dgm:spPr/>
    </dgm:pt>
    <dgm:pt modelId="{89170B6F-C1A1-4664-AFE6-2C44F1358F87}" type="pres">
      <dgm:prSet presAssocID="{9FDAF619-44D0-4C1F-A65A-BB683C55C425}" presName="rootConnector1" presStyleLbl="node1" presStyleIdx="0" presStyleCnt="0"/>
      <dgm:spPr/>
    </dgm:pt>
    <dgm:pt modelId="{CA4D11B4-FA61-4104-9CF0-0528072ACEF9}" type="pres">
      <dgm:prSet presAssocID="{9FDAF619-44D0-4C1F-A65A-BB683C55C425}" presName="hierChild2" presStyleCnt="0"/>
      <dgm:spPr/>
    </dgm:pt>
    <dgm:pt modelId="{C44212EC-5EA3-482C-8FAB-98092E6AA731}" type="pres">
      <dgm:prSet presAssocID="{9FDAF619-44D0-4C1F-A65A-BB683C55C425}" presName="hierChild3" presStyleCnt="0"/>
      <dgm:spPr/>
    </dgm:pt>
    <dgm:pt modelId="{F6C82E6B-91BA-4950-8BF5-3621FA7655DF}" type="pres">
      <dgm:prSet presAssocID="{76AA4722-B0EC-4700-92D8-87E05F3B3CDB}" presName="hierRoot1" presStyleCnt="0">
        <dgm:presLayoutVars>
          <dgm:hierBranch val="init"/>
        </dgm:presLayoutVars>
      </dgm:prSet>
      <dgm:spPr/>
    </dgm:pt>
    <dgm:pt modelId="{F0B1CA5F-C674-4522-91AE-B2AFB1D5CC68}" type="pres">
      <dgm:prSet presAssocID="{76AA4722-B0EC-4700-92D8-87E05F3B3CDB}" presName="rootComposite1" presStyleCnt="0"/>
      <dgm:spPr/>
    </dgm:pt>
    <dgm:pt modelId="{EE1DEB8E-4224-4B27-BCE2-E8B83350A187}" type="pres">
      <dgm:prSet presAssocID="{76AA4722-B0EC-4700-92D8-87E05F3B3CDB}" presName="rootText1" presStyleLbl="node0" presStyleIdx="2" presStyleCnt="3">
        <dgm:presLayoutVars>
          <dgm:chPref val="3"/>
        </dgm:presLayoutVars>
      </dgm:prSet>
      <dgm:spPr/>
    </dgm:pt>
    <dgm:pt modelId="{0B7FBA03-0231-4D27-A750-5546D5052E6B}" type="pres">
      <dgm:prSet presAssocID="{76AA4722-B0EC-4700-92D8-87E05F3B3CDB}" presName="rootConnector1" presStyleLbl="node1" presStyleIdx="0" presStyleCnt="0"/>
      <dgm:spPr/>
    </dgm:pt>
    <dgm:pt modelId="{3A1EC1CE-DA8E-4C95-A363-462E0201327B}" type="pres">
      <dgm:prSet presAssocID="{76AA4722-B0EC-4700-92D8-87E05F3B3CDB}" presName="hierChild2" presStyleCnt="0"/>
      <dgm:spPr/>
    </dgm:pt>
    <dgm:pt modelId="{863EBC91-487E-423E-91A9-33DCD3B337CF}" type="pres">
      <dgm:prSet presAssocID="{76AA4722-B0EC-4700-92D8-87E05F3B3CDB}" presName="hierChild3" presStyleCnt="0"/>
      <dgm:spPr/>
    </dgm:pt>
  </dgm:ptLst>
  <dgm:cxnLst>
    <dgm:cxn modelId="{023A032D-E2F0-4FDB-BA60-11BB24FBCF0E}" type="presOf" srcId="{76AA4722-B0EC-4700-92D8-87E05F3B3CDB}" destId="{0B7FBA03-0231-4D27-A750-5546D5052E6B}" srcOrd="1" destOrd="0" presId="urn:microsoft.com/office/officeart/2005/8/layout/orgChart1"/>
    <dgm:cxn modelId="{584A8B32-B4BD-4A33-BADA-CDC72B36C028}" srcId="{BC59E983-0C90-488B-AB0F-B13738641C71}" destId="{76AA4722-B0EC-4700-92D8-87E05F3B3CDB}" srcOrd="2" destOrd="0" parTransId="{7CBA66ED-D1E1-4FFC-9E9C-DDE083080C8C}" sibTransId="{31156C9B-8CC9-4650-B2A9-73CB53F4C081}"/>
    <dgm:cxn modelId="{E06A354C-ED48-4B7C-A392-C9113B78684B}" srcId="{BC59E983-0C90-488B-AB0F-B13738641C71}" destId="{9FDAF619-44D0-4C1F-A65A-BB683C55C425}" srcOrd="1" destOrd="0" parTransId="{03FB7350-9DAB-4402-B93B-0B72A17D2BED}" sibTransId="{1ADC268D-B85E-4151-9EF9-E93FD59D196C}"/>
    <dgm:cxn modelId="{F2495C52-93A0-467B-A42F-2A217595AF0B}" type="presOf" srcId="{78E127B8-6228-4260-8AA8-40E27DC12BE4}" destId="{3EE6B686-4783-4C64-ABBA-26BE1CF14826}" srcOrd="0" destOrd="0" presId="urn:microsoft.com/office/officeart/2005/8/layout/orgChart1"/>
    <dgm:cxn modelId="{179534A4-317A-4356-B3A7-00C59ACFED44}" type="presOf" srcId="{78E127B8-6228-4260-8AA8-40E27DC12BE4}" destId="{2B24A05A-EDD2-410F-AC9A-419D30314747}" srcOrd="1" destOrd="0" presId="urn:microsoft.com/office/officeart/2005/8/layout/orgChart1"/>
    <dgm:cxn modelId="{B07715A5-2F60-4C94-95C1-67ADB8E7A9A7}" type="presOf" srcId="{BC59E983-0C90-488B-AB0F-B13738641C71}" destId="{D92A0C25-5472-46FE-A22B-8D4F7A82F576}" srcOrd="0" destOrd="0" presId="urn:microsoft.com/office/officeart/2005/8/layout/orgChart1"/>
    <dgm:cxn modelId="{789203B3-C338-4783-8778-C95F6AEA5A67}" type="presOf" srcId="{9FDAF619-44D0-4C1F-A65A-BB683C55C425}" destId="{AF461D7F-0AE9-4D1B-A51E-41209F28E155}" srcOrd="0" destOrd="0" presId="urn:microsoft.com/office/officeart/2005/8/layout/orgChart1"/>
    <dgm:cxn modelId="{74AA94C6-F86E-4B7E-9C2E-87B96EBCFCDB}" type="presOf" srcId="{9FDAF619-44D0-4C1F-A65A-BB683C55C425}" destId="{89170B6F-C1A1-4664-AFE6-2C44F1358F87}" srcOrd="1" destOrd="0" presId="urn:microsoft.com/office/officeart/2005/8/layout/orgChart1"/>
    <dgm:cxn modelId="{92C918C9-2C5C-4C62-B6B6-8A2159DDDEDE}" type="presOf" srcId="{76AA4722-B0EC-4700-92D8-87E05F3B3CDB}" destId="{EE1DEB8E-4224-4B27-BCE2-E8B83350A187}" srcOrd="0" destOrd="0" presId="urn:microsoft.com/office/officeart/2005/8/layout/orgChart1"/>
    <dgm:cxn modelId="{029603F6-BBEC-40E7-83A0-6EC85B56486E}" srcId="{BC59E983-0C90-488B-AB0F-B13738641C71}" destId="{78E127B8-6228-4260-8AA8-40E27DC12BE4}" srcOrd="0" destOrd="0" parTransId="{632FB0F6-2A3E-4E4E-B6C9-0956172CC29C}" sibTransId="{03A1A2AB-DB29-457E-A782-5FEA5FA7A6AC}"/>
    <dgm:cxn modelId="{6E466BC5-9730-4667-8522-C16304AC6711}" type="presParOf" srcId="{D92A0C25-5472-46FE-A22B-8D4F7A82F576}" destId="{3139CDCA-4D0A-4783-8840-5BD4F0B67888}" srcOrd="0" destOrd="0" presId="urn:microsoft.com/office/officeart/2005/8/layout/orgChart1"/>
    <dgm:cxn modelId="{A2D73A2E-34EA-4720-BA31-75FB1C75160A}" type="presParOf" srcId="{3139CDCA-4D0A-4783-8840-5BD4F0B67888}" destId="{A56EDBF8-315E-4E98-BBC0-C4928D882234}" srcOrd="0" destOrd="0" presId="urn:microsoft.com/office/officeart/2005/8/layout/orgChart1"/>
    <dgm:cxn modelId="{B0926F59-60FD-419B-B815-3D0C9A4FC94E}" type="presParOf" srcId="{A56EDBF8-315E-4E98-BBC0-C4928D882234}" destId="{3EE6B686-4783-4C64-ABBA-26BE1CF14826}" srcOrd="0" destOrd="0" presId="urn:microsoft.com/office/officeart/2005/8/layout/orgChart1"/>
    <dgm:cxn modelId="{AB9E4CDF-DB99-480C-8792-777698CF7764}" type="presParOf" srcId="{A56EDBF8-315E-4E98-BBC0-C4928D882234}" destId="{2B24A05A-EDD2-410F-AC9A-419D30314747}" srcOrd="1" destOrd="0" presId="urn:microsoft.com/office/officeart/2005/8/layout/orgChart1"/>
    <dgm:cxn modelId="{BD67CBCC-4EB3-42CA-8D4F-D57270523C2B}" type="presParOf" srcId="{3139CDCA-4D0A-4783-8840-5BD4F0B67888}" destId="{014379E0-E612-4F1C-8538-1DBF31114031}" srcOrd="1" destOrd="0" presId="urn:microsoft.com/office/officeart/2005/8/layout/orgChart1"/>
    <dgm:cxn modelId="{9FC793B9-B09B-4AA4-B5A9-A6C49A58F5B9}" type="presParOf" srcId="{3139CDCA-4D0A-4783-8840-5BD4F0B67888}" destId="{F4DD7602-7F05-4A83-A700-222362E85F28}" srcOrd="2" destOrd="0" presId="urn:microsoft.com/office/officeart/2005/8/layout/orgChart1"/>
    <dgm:cxn modelId="{9839BDEC-0D06-4289-AC07-466912B06D57}" type="presParOf" srcId="{D92A0C25-5472-46FE-A22B-8D4F7A82F576}" destId="{733A415C-16A0-425B-BF43-CA5B87E7D159}" srcOrd="1" destOrd="0" presId="urn:microsoft.com/office/officeart/2005/8/layout/orgChart1"/>
    <dgm:cxn modelId="{5AFB207B-DB3A-486C-A4D3-5D505F9B04E0}" type="presParOf" srcId="{733A415C-16A0-425B-BF43-CA5B87E7D159}" destId="{12DD55F4-FED4-48B4-ACF6-EB7912BBD34B}" srcOrd="0" destOrd="0" presId="urn:microsoft.com/office/officeart/2005/8/layout/orgChart1"/>
    <dgm:cxn modelId="{180C2F2F-76CE-40DD-9DC7-9F2AEA1ED4CB}" type="presParOf" srcId="{12DD55F4-FED4-48B4-ACF6-EB7912BBD34B}" destId="{AF461D7F-0AE9-4D1B-A51E-41209F28E155}" srcOrd="0" destOrd="0" presId="urn:microsoft.com/office/officeart/2005/8/layout/orgChart1"/>
    <dgm:cxn modelId="{5A979179-A299-4112-AD18-A0C2CCEBDDB6}" type="presParOf" srcId="{12DD55F4-FED4-48B4-ACF6-EB7912BBD34B}" destId="{89170B6F-C1A1-4664-AFE6-2C44F1358F87}" srcOrd="1" destOrd="0" presId="urn:microsoft.com/office/officeart/2005/8/layout/orgChart1"/>
    <dgm:cxn modelId="{B1EF4827-90E6-4FDB-9B28-62A0162313CF}" type="presParOf" srcId="{733A415C-16A0-425B-BF43-CA5B87E7D159}" destId="{CA4D11B4-FA61-4104-9CF0-0528072ACEF9}" srcOrd="1" destOrd="0" presId="urn:microsoft.com/office/officeart/2005/8/layout/orgChart1"/>
    <dgm:cxn modelId="{9198C650-EAD3-420F-A9AE-36BD3C812312}" type="presParOf" srcId="{733A415C-16A0-425B-BF43-CA5B87E7D159}" destId="{C44212EC-5EA3-482C-8FAB-98092E6AA731}" srcOrd="2" destOrd="0" presId="urn:microsoft.com/office/officeart/2005/8/layout/orgChart1"/>
    <dgm:cxn modelId="{341BD0F7-1166-48C9-B91B-B91794E492D6}" type="presParOf" srcId="{D92A0C25-5472-46FE-A22B-8D4F7A82F576}" destId="{F6C82E6B-91BA-4950-8BF5-3621FA7655DF}" srcOrd="2" destOrd="0" presId="urn:microsoft.com/office/officeart/2005/8/layout/orgChart1"/>
    <dgm:cxn modelId="{081485FA-8549-4C66-BF0C-77643E4383F1}" type="presParOf" srcId="{F6C82E6B-91BA-4950-8BF5-3621FA7655DF}" destId="{F0B1CA5F-C674-4522-91AE-B2AFB1D5CC68}" srcOrd="0" destOrd="0" presId="urn:microsoft.com/office/officeart/2005/8/layout/orgChart1"/>
    <dgm:cxn modelId="{66BDCDCC-29EF-408B-A3FC-304ED2A53FEB}" type="presParOf" srcId="{F0B1CA5F-C674-4522-91AE-B2AFB1D5CC68}" destId="{EE1DEB8E-4224-4B27-BCE2-E8B83350A187}" srcOrd="0" destOrd="0" presId="urn:microsoft.com/office/officeart/2005/8/layout/orgChart1"/>
    <dgm:cxn modelId="{6969AEF6-E8D8-4D89-B412-94D0DDA4140A}" type="presParOf" srcId="{F0B1CA5F-C674-4522-91AE-B2AFB1D5CC68}" destId="{0B7FBA03-0231-4D27-A750-5546D5052E6B}" srcOrd="1" destOrd="0" presId="urn:microsoft.com/office/officeart/2005/8/layout/orgChart1"/>
    <dgm:cxn modelId="{EAD485ED-862D-4A6F-BB28-CAF5C5393C75}" type="presParOf" srcId="{F6C82E6B-91BA-4950-8BF5-3621FA7655DF}" destId="{3A1EC1CE-DA8E-4C95-A363-462E0201327B}" srcOrd="1" destOrd="0" presId="urn:microsoft.com/office/officeart/2005/8/layout/orgChart1"/>
    <dgm:cxn modelId="{A390FEBC-2C8E-4987-BD0C-EF4EDBE5940C}" type="presParOf" srcId="{F6C82E6B-91BA-4950-8BF5-3621FA7655DF}" destId="{863EBC91-487E-423E-91A9-33DCD3B337C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F71C4-7D12-49FD-9230-253599A5A458}">
      <dsp:nvSpPr>
        <dsp:cNvPr id="0" name=""/>
        <dsp:cNvSpPr/>
      </dsp:nvSpPr>
      <dsp:spPr>
        <a:xfrm>
          <a:off x="1340" y="1506295"/>
          <a:ext cx="3136881" cy="1568440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i="0" kern="1200" dirty="0"/>
            <a:t>Experience the thrill of navigating mazes, avoiding wild animals, and collecting keys to escape.</a:t>
          </a:r>
          <a:endParaRPr lang="en-IN" sz="1700" kern="1200" dirty="0"/>
        </a:p>
      </dsp:txBody>
      <dsp:txXfrm>
        <a:off x="47278" y="1552233"/>
        <a:ext cx="3045005" cy="1476564"/>
      </dsp:txXfrm>
    </dsp:sp>
    <dsp:sp modelId="{133FC5B9-1CB1-4CCE-8BCF-91E4EB9E7000}">
      <dsp:nvSpPr>
        <dsp:cNvPr id="0" name=""/>
        <dsp:cNvSpPr/>
      </dsp:nvSpPr>
      <dsp:spPr>
        <a:xfrm>
          <a:off x="3922441" y="1506295"/>
          <a:ext cx="3136881" cy="1568440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i="0" kern="1200" dirty="0"/>
            <a:t>The game not only provides entertainment but also offers valuable educational content, aligning with our goal to create games that are both engaging and enriching for players.</a:t>
          </a:r>
          <a:endParaRPr lang="en-IN" sz="1700" kern="1200" dirty="0"/>
        </a:p>
      </dsp:txBody>
      <dsp:txXfrm>
        <a:off x="3968379" y="1552233"/>
        <a:ext cx="3045005" cy="1476564"/>
      </dsp:txXfrm>
    </dsp:sp>
    <dsp:sp modelId="{E886DB88-2B72-4430-BDA8-E4744E2B7780}">
      <dsp:nvSpPr>
        <dsp:cNvPr id="0" name=""/>
        <dsp:cNvSpPr/>
      </dsp:nvSpPr>
      <dsp:spPr>
        <a:xfrm>
          <a:off x="7843543" y="1506295"/>
          <a:ext cx="3136881" cy="1568440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i="0" kern="1200" dirty="0"/>
            <a:t>Encourages problem-solving, critical thinking, and strategic planning skills.</a:t>
          </a:r>
          <a:endParaRPr lang="en-IN" sz="1700" kern="1200" dirty="0"/>
        </a:p>
      </dsp:txBody>
      <dsp:txXfrm>
        <a:off x="7889481" y="1552233"/>
        <a:ext cx="3045005" cy="1476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1619CD-D11D-4676-89F9-72FC19A33D3B}">
      <dsp:nvSpPr>
        <dsp:cNvPr id="0" name=""/>
        <dsp:cNvSpPr/>
      </dsp:nvSpPr>
      <dsp:spPr>
        <a:xfrm>
          <a:off x="726" y="732635"/>
          <a:ext cx="3163434" cy="158171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i="0" kern="1200" dirty="0"/>
            <a:t>Our target audience for the “The Jungle Maze" game primarily includes children aged 8 to 12, as well as casual gamers and families. </a:t>
          </a:r>
          <a:endParaRPr lang="en-IN" sz="2200" kern="1200" dirty="0"/>
        </a:p>
      </dsp:txBody>
      <dsp:txXfrm>
        <a:off x="726" y="732635"/>
        <a:ext cx="3163434" cy="1581717"/>
      </dsp:txXfrm>
    </dsp:sp>
    <dsp:sp modelId="{EDA6F2A7-CC84-4ED2-A5FB-C86500659F67}">
      <dsp:nvSpPr>
        <dsp:cNvPr id="0" name=""/>
        <dsp:cNvSpPr/>
      </dsp:nvSpPr>
      <dsp:spPr>
        <a:xfrm>
          <a:off x="3828482" y="732635"/>
          <a:ext cx="3163434" cy="158171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i="0" kern="1200" dirty="0"/>
            <a:t>Children in this age group are at a stage where they are curious, eager to learn, and receptive to new concepts. </a:t>
          </a:r>
          <a:endParaRPr lang="en-IN" sz="2200" kern="1200" dirty="0"/>
        </a:p>
      </dsp:txBody>
      <dsp:txXfrm>
        <a:off x="3828482" y="732635"/>
        <a:ext cx="3163434" cy="1581717"/>
      </dsp:txXfrm>
    </dsp:sp>
    <dsp:sp modelId="{7E5C9B33-DA99-42EB-B047-67699C63D232}">
      <dsp:nvSpPr>
        <dsp:cNvPr id="0" name=""/>
        <dsp:cNvSpPr/>
      </dsp:nvSpPr>
      <dsp:spPr>
        <a:xfrm>
          <a:off x="7656238" y="732635"/>
          <a:ext cx="3163434" cy="158171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i="0" kern="1200" dirty="0"/>
            <a:t>By targeting families, we aim to create a game that can be enjoyed together, promoting bonding and shared experiences.</a:t>
          </a:r>
          <a:endParaRPr lang="en-IN" sz="2200" kern="1200" dirty="0"/>
        </a:p>
      </dsp:txBody>
      <dsp:txXfrm>
        <a:off x="7656238" y="732635"/>
        <a:ext cx="3163434" cy="15817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5E200-5CB8-438C-97EB-FB9A9AF7B590}">
      <dsp:nvSpPr>
        <dsp:cNvPr id="0" name=""/>
        <dsp:cNvSpPr/>
      </dsp:nvSpPr>
      <dsp:spPr>
        <a:xfrm>
          <a:off x="2567" y="0"/>
          <a:ext cx="2691516" cy="3785652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Game Designer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Responsible for designing the overall gameplay mechanics, level layouts, and puzzle challenges.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67" y="1514260"/>
        <a:ext cx="2691516" cy="1514260"/>
      </dsp:txXfrm>
    </dsp:sp>
    <dsp:sp modelId="{657C4307-DA83-4200-AC80-BD23FD547DEE}">
      <dsp:nvSpPr>
        <dsp:cNvPr id="0" name=""/>
        <dsp:cNvSpPr/>
      </dsp:nvSpPr>
      <dsp:spPr>
        <a:xfrm>
          <a:off x="718015" y="227139"/>
          <a:ext cx="1260622" cy="126062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A80E0A-4352-4C98-B8A6-0DA6D0F01CB8}">
      <dsp:nvSpPr>
        <dsp:cNvPr id="0" name=""/>
        <dsp:cNvSpPr/>
      </dsp:nvSpPr>
      <dsp:spPr>
        <a:xfrm>
          <a:off x="2774830" y="0"/>
          <a:ext cx="2691516" cy="3785652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Programmer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Develops the game mechanics, implements features, and ensures smooth functionality</a:t>
          </a:r>
          <a:r>
            <a:rPr lang="en-GB" sz="1600" i="0" kern="1200" dirty="0"/>
            <a:t>.</a:t>
          </a:r>
          <a:endParaRPr lang="en-IN" sz="1600" kern="1200" dirty="0"/>
        </a:p>
      </dsp:txBody>
      <dsp:txXfrm>
        <a:off x="2774830" y="1514260"/>
        <a:ext cx="2691516" cy="1514260"/>
      </dsp:txXfrm>
    </dsp:sp>
    <dsp:sp modelId="{10BECEF7-3440-4B4A-822D-09BD9C383319}">
      <dsp:nvSpPr>
        <dsp:cNvPr id="0" name=""/>
        <dsp:cNvSpPr/>
      </dsp:nvSpPr>
      <dsp:spPr>
        <a:xfrm>
          <a:off x="3490277" y="227139"/>
          <a:ext cx="1260622" cy="126062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509385-8C4C-484B-B801-6C00CC36C319}">
      <dsp:nvSpPr>
        <dsp:cNvPr id="0" name=""/>
        <dsp:cNvSpPr/>
      </dsp:nvSpPr>
      <dsp:spPr>
        <a:xfrm>
          <a:off x="5547092" y="0"/>
          <a:ext cx="2691516" cy="3785652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QA Tester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Conducts thorough testing and quality assurance to identify bugs, glitches, and gameplay issues. 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47092" y="1514260"/>
        <a:ext cx="2691516" cy="1514260"/>
      </dsp:txXfrm>
    </dsp:sp>
    <dsp:sp modelId="{B5DB7992-A055-43D2-B656-8EB21CBED9BA}">
      <dsp:nvSpPr>
        <dsp:cNvPr id="0" name=""/>
        <dsp:cNvSpPr/>
      </dsp:nvSpPr>
      <dsp:spPr>
        <a:xfrm>
          <a:off x="6262540" y="222563"/>
          <a:ext cx="1260622" cy="1260622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0A02C9-A69A-40E2-8A85-D010E5ABD97E}">
      <dsp:nvSpPr>
        <dsp:cNvPr id="0" name=""/>
        <dsp:cNvSpPr/>
      </dsp:nvSpPr>
      <dsp:spPr>
        <a:xfrm>
          <a:off x="8319355" y="0"/>
          <a:ext cx="2691516" cy="3785652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Manager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Oversees the project timeline, task allocation, and coordination among team members.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19355" y="1514260"/>
        <a:ext cx="2691516" cy="1514260"/>
      </dsp:txXfrm>
    </dsp:sp>
    <dsp:sp modelId="{7F281030-ED04-4B71-A021-10FBB9CAEBE8}">
      <dsp:nvSpPr>
        <dsp:cNvPr id="0" name=""/>
        <dsp:cNvSpPr/>
      </dsp:nvSpPr>
      <dsp:spPr>
        <a:xfrm>
          <a:off x="9034802" y="268525"/>
          <a:ext cx="1260622" cy="126062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2B5D60-25C8-4C64-9AB9-84DAE8FBADE0}">
      <dsp:nvSpPr>
        <dsp:cNvPr id="0" name=""/>
        <dsp:cNvSpPr/>
      </dsp:nvSpPr>
      <dsp:spPr>
        <a:xfrm>
          <a:off x="440537" y="3028521"/>
          <a:ext cx="10132364" cy="56784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F59DB-0BFA-4E32-BD17-BAC199AA0F49}">
      <dsp:nvSpPr>
        <dsp:cNvPr id="0" name=""/>
        <dsp:cNvSpPr/>
      </dsp:nvSpPr>
      <dsp:spPr>
        <a:xfrm>
          <a:off x="1353" y="177935"/>
          <a:ext cx="3166243" cy="1583121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Computers or laptops for development and testing purposes.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721" y="224303"/>
        <a:ext cx="3073507" cy="1490385"/>
      </dsp:txXfrm>
    </dsp:sp>
    <dsp:sp modelId="{6A921115-EB4E-445E-82B3-9199B48F3823}">
      <dsp:nvSpPr>
        <dsp:cNvPr id="0" name=""/>
        <dsp:cNvSpPr/>
      </dsp:nvSpPr>
      <dsp:spPr>
        <a:xfrm>
          <a:off x="3959158" y="177935"/>
          <a:ext cx="3166243" cy="1583121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Python IDE (Integrated Development Environment) for programming game logic and mechanics using Python language.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05526" y="224303"/>
        <a:ext cx="3073507" cy="1490385"/>
      </dsp:txXfrm>
    </dsp:sp>
    <dsp:sp modelId="{2620CEFD-6E6E-4F92-B639-14CEBE027FC3}">
      <dsp:nvSpPr>
        <dsp:cNvPr id="0" name=""/>
        <dsp:cNvSpPr/>
      </dsp:nvSpPr>
      <dsp:spPr>
        <a:xfrm>
          <a:off x="7916962" y="177935"/>
          <a:ext cx="3166243" cy="1583121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Graphic design software (e.g., Adobe Photoshop, Illustrator, GIMP) for creating visual assets, characters, environments, and UI elements.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963330" y="224303"/>
        <a:ext cx="3073507" cy="14903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E6B686-4783-4C64-ABBA-26BE1CF14826}">
      <dsp:nvSpPr>
        <dsp:cNvPr id="0" name=""/>
        <dsp:cNvSpPr/>
      </dsp:nvSpPr>
      <dsp:spPr>
        <a:xfrm>
          <a:off x="725" y="549454"/>
          <a:ext cx="3157494" cy="1578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We can expand the game by adding new maze themes, challenges, and levels to keep players engaged and excited.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25" y="549454"/>
        <a:ext cx="3157494" cy="1578747"/>
      </dsp:txXfrm>
    </dsp:sp>
    <dsp:sp modelId="{AF461D7F-0AE9-4D1B-A51E-41209F28E155}">
      <dsp:nvSpPr>
        <dsp:cNvPr id="0" name=""/>
        <dsp:cNvSpPr/>
      </dsp:nvSpPr>
      <dsp:spPr>
        <a:xfrm>
          <a:off x="3821292" y="549454"/>
          <a:ext cx="3157494" cy="1578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i="0" kern="1200">
              <a:latin typeface="Times New Roman" panose="02020603050405020304" pitchFamily="18" charset="0"/>
              <a:cs typeface="Times New Roman" panose="02020603050405020304" pitchFamily="18" charset="0"/>
            </a:rPr>
            <a:t>In the future, we aim to introduce multiplayer functionality, allowing players to compete or collaborate with friends and family members.</a:t>
          </a:r>
          <a:endParaRPr lang="en-IN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21292" y="549454"/>
        <a:ext cx="3157494" cy="1578747"/>
      </dsp:txXfrm>
    </dsp:sp>
    <dsp:sp modelId="{EE1DEB8E-4224-4B27-BCE2-E8B83350A187}">
      <dsp:nvSpPr>
        <dsp:cNvPr id="0" name=""/>
        <dsp:cNvSpPr/>
      </dsp:nvSpPr>
      <dsp:spPr>
        <a:xfrm>
          <a:off x="7641860" y="549454"/>
          <a:ext cx="3157494" cy="1578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i="0" kern="1200">
              <a:latin typeface="Times New Roman" panose="02020603050405020304" pitchFamily="18" charset="0"/>
              <a:cs typeface="Times New Roman" panose="02020603050405020304" pitchFamily="18" charset="0"/>
            </a:rPr>
            <a:t>To reach a wider audience, we plan to optimize the game for mobile devices, making it accessible to players on smartphones and tablets.</a:t>
          </a:r>
          <a:endParaRPr lang="en-IN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641860" y="549454"/>
        <a:ext cx="3157494" cy="15787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C7BF-36B8-4A6D-8A72-881F98DFC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D407A-5151-4618-B81E-162121CE5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9DEC1-D1E4-4B41-80D5-11CF9830C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1626-5C81-4E0A-BE6C-E32F86563525}" type="datetimeFigureOut">
              <a:rPr lang="en-IN" smtClean="0"/>
              <a:t>25-03-2024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4BE3A-8ABE-4C2A-AD53-0881D852D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B0162-4CF9-4967-B0BC-DBED039B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A721-ACEB-4348-ADCF-8168278DE3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8185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C43B5-CEAB-436D-92D8-4934200E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4A700-4D23-4680-98FC-A330E1BCD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F32AA-0D43-4874-9623-5008F10E8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1626-5C81-4E0A-BE6C-E32F86563525}" type="datetimeFigureOut">
              <a:rPr lang="en-IN" smtClean="0"/>
              <a:t>25-03-2024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EE3B4-122A-423E-ACC6-891861B78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561EF-71DE-43B7-BA43-D421C89AE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A721-ACEB-4348-ADCF-8168278DE3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10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05093-68AE-46F6-839B-98907E2EDA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95B7A-2696-4081-8482-4403AEE23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1C2A8-2F0A-465D-81E6-62E8F6F65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1626-5C81-4E0A-BE6C-E32F86563525}" type="datetimeFigureOut">
              <a:rPr lang="en-IN" smtClean="0"/>
              <a:t>25-03-2024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DE09C-8D4C-4995-9623-3995B5AF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6F0E0-3AA6-4D93-9C82-E224F6EB9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A721-ACEB-4348-ADCF-8168278DE3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252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8D3F8-89D8-4824-91ED-16C88340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86A0-A214-43C4-ABD7-B33565C0D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B22CE-3F44-4F29-A86C-428E09EB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1626-5C81-4E0A-BE6C-E32F86563525}" type="datetimeFigureOut">
              <a:rPr lang="en-IN" smtClean="0"/>
              <a:t>25-03-2024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54F4A-E62C-4FCF-A9BC-6376ACC3A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39753-8E0F-4F7B-9980-25BCABC0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A721-ACEB-4348-ADCF-8168278DE3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3686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8AA4-BC0B-4BD5-944D-88F20B714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7834F-9812-41A8-A0B2-1654772B7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5D346-65BE-41DB-9F94-6E971DEF4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1626-5C81-4E0A-BE6C-E32F86563525}" type="datetimeFigureOut">
              <a:rPr lang="en-IN" smtClean="0"/>
              <a:t>25-03-2024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E72C5-2F92-43E1-87F1-4254052BE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41C39-F3E7-40FA-ACCE-8174EEAEC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A721-ACEB-4348-ADCF-8168278DE3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5058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847CA-99CE-4F75-855C-4B8AA8F6E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CD8D7-3B63-4564-93BF-691D25137B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2C4D2-7084-4EA0-89D2-E423FD783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357D6-88D6-4612-9F3F-8423F47A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1626-5C81-4E0A-BE6C-E32F86563525}" type="datetimeFigureOut">
              <a:rPr lang="en-IN" smtClean="0"/>
              <a:t>25-03-2024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4AEE6-BDCA-4A23-9A94-785CFB2A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19F61-4C77-4A18-8866-7EB7F4177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A721-ACEB-4348-ADCF-8168278DE3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126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797C-732E-4F57-A524-015973E0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1C018-BA22-4AE3-9551-FB89557FB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B249B-B7BA-4E8E-BC76-3C176424D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97FD26-A096-4717-8299-B343733D33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1F844-DD30-4399-BB6A-666E9AA0CC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AD1E82-29E6-43D8-9EF8-A7C790102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1626-5C81-4E0A-BE6C-E32F86563525}" type="datetimeFigureOut">
              <a:rPr lang="en-IN" smtClean="0"/>
              <a:t>25-03-2024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E2AF81-A0A8-453D-85AD-9D4D7E3C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CDCB86-51FA-42A5-9D44-82A93527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A721-ACEB-4348-ADCF-8168278DE3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8346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1D20-7002-4C32-A656-07940F2D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3E0AA-523A-4C4C-817A-C00838891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1626-5C81-4E0A-BE6C-E32F86563525}" type="datetimeFigureOut">
              <a:rPr lang="en-IN" smtClean="0"/>
              <a:t>25-03-2024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8339A-9414-48E6-8513-CF478C88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259F7-5A4F-46EE-BDE9-B81CDDBE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A721-ACEB-4348-ADCF-8168278DE3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4930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928273-DF93-4AED-B39D-65D3523C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1626-5C81-4E0A-BE6C-E32F86563525}" type="datetimeFigureOut">
              <a:rPr lang="en-IN" smtClean="0"/>
              <a:t>25-03-2024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11B16D-52D4-43CF-9A4F-A1F09BFB4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C18D2-9443-43A2-89FD-EDABA8723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A721-ACEB-4348-ADCF-8168278DE3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9542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EC95-AF4D-431E-8F9D-08FCBE42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32F5B-B50A-4ED1-8D78-93307E4D7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1056C-DE87-4B41-A390-AF9609B66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9BFC-BBF0-4185-BB30-0382D16F6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1626-5C81-4E0A-BE6C-E32F86563525}" type="datetimeFigureOut">
              <a:rPr lang="en-IN" smtClean="0"/>
              <a:t>25-03-2024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A4172-E392-4297-9CF8-85494AF2B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C3497-0760-4E54-B3E6-F44240EA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A721-ACEB-4348-ADCF-8168278DE3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092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5F558-08E9-4993-96BA-EA94F060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0A744A-4136-4697-BC2F-0C8C81ECEE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CAB30B-F63F-43B3-803D-1338A0F7A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AF829-DA78-410E-9D1C-D8B800C0E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1626-5C81-4E0A-BE6C-E32F86563525}" type="datetimeFigureOut">
              <a:rPr lang="en-IN" smtClean="0"/>
              <a:t>25-03-2024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568A7-0F65-46CA-87B8-BDE31D70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570F1-258F-4777-B5F9-3F7954D68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A721-ACEB-4348-ADCF-8168278DE3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06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5F5D4F-E787-4041-ADF3-056D73697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2A09B-C96E-4626-94BD-D374B91CD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50E09-5FF4-4958-BEA4-10289E8D2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1626-5C81-4E0A-BE6C-E32F86563525}" type="datetimeFigureOut">
              <a:rPr lang="en-IN" smtClean="0"/>
              <a:t>25-03-2024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E58AB-9C53-44CC-9EE8-C4856CF240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425B6-4441-4EAD-BCBF-B9A71999D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6A721-ACEB-4348-ADCF-8168278DE3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153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defiant-frog333: a jungle maze viewed from above">
            <a:extLst>
              <a:ext uri="{FF2B5EF4-FFF2-40B4-BE49-F238E27FC236}">
                <a16:creationId xmlns:a16="http://schemas.microsoft.com/office/drawing/2014/main" id="{543EC1F9-953F-4E13-9B47-1E7EC0245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149B39-EEA0-4D9D-94BC-EAFBD9E05619}"/>
              </a:ext>
            </a:extLst>
          </p:cNvPr>
          <p:cNvSpPr txBox="1"/>
          <p:nvPr/>
        </p:nvSpPr>
        <p:spPr>
          <a:xfrm>
            <a:off x="0" y="131064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spc="1000" dirty="0">
                <a:solidFill>
                  <a:schemeClr val="bg1"/>
                </a:solidFill>
                <a:latin typeface="Sitka Text Semibold" pitchFamily="2" charset="0"/>
              </a:rPr>
              <a:t>THE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2064D-C30B-44BC-87CB-85D0ECA83AE1}"/>
              </a:ext>
            </a:extLst>
          </p:cNvPr>
          <p:cNvSpPr txBox="1"/>
          <p:nvPr/>
        </p:nvSpPr>
        <p:spPr>
          <a:xfrm>
            <a:off x="0" y="2146132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spc="1000" dirty="0">
                <a:solidFill>
                  <a:schemeClr val="bg1"/>
                </a:solidFill>
                <a:latin typeface="Sitka Text Semibold" pitchFamily="2" charset="0"/>
              </a:rPr>
              <a:t>JUNGLE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09795-D296-4F74-8B5D-B648E5DEF24F}"/>
              </a:ext>
            </a:extLst>
          </p:cNvPr>
          <p:cNvSpPr txBox="1"/>
          <p:nvPr/>
        </p:nvSpPr>
        <p:spPr>
          <a:xfrm flipH="1">
            <a:off x="0" y="3510766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spc="1000" dirty="0">
                <a:solidFill>
                  <a:schemeClr val="bg1"/>
                </a:solidFill>
                <a:latin typeface="Sitka Text Semibold" pitchFamily="2" charset="0"/>
              </a:rPr>
              <a:t>MAZE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FA4450-DBA1-4A68-A741-BCFF9E34FCF0}"/>
              </a:ext>
            </a:extLst>
          </p:cNvPr>
          <p:cNvSpPr txBox="1"/>
          <p:nvPr/>
        </p:nvSpPr>
        <p:spPr>
          <a:xfrm>
            <a:off x="1552575" y="10421816"/>
            <a:ext cx="90868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“The Jungle Maze" is an exciting and educational maze-solving game to be designed for kids. Players take on the role of a brave adventurer who finds themselves trapped in a jungle maze filled with wild animals. The objective is to navigate through the maze, collect keys to unlock the exit door, and escape without getting caught by the roaming wildlife.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11CD1D-6224-40BD-9F95-7145EA456434}"/>
              </a:ext>
            </a:extLst>
          </p:cNvPr>
          <p:cNvSpPr txBox="1"/>
          <p:nvPr/>
        </p:nvSpPr>
        <p:spPr>
          <a:xfrm>
            <a:off x="0" y="907821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Concept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6ED4D-2D67-487A-87BF-72CB704DB2F1}"/>
              </a:ext>
            </a:extLst>
          </p:cNvPr>
          <p:cNvSpPr txBox="1"/>
          <p:nvPr/>
        </p:nvSpPr>
        <p:spPr>
          <a:xfrm>
            <a:off x="10291481" y="6136340"/>
            <a:ext cx="166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Bahnschrift Condensed" panose="020B0502040204020203" pitchFamily="34" charset="0"/>
              </a:rPr>
              <a:t>RUNTIME TERRORS</a:t>
            </a:r>
            <a:endParaRPr lang="en-IN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754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defiant-frog333: a jungle maze viewed from above">
            <a:extLst>
              <a:ext uri="{FF2B5EF4-FFF2-40B4-BE49-F238E27FC236}">
                <a16:creationId xmlns:a16="http://schemas.microsoft.com/office/drawing/2014/main" id="{543EC1F9-953F-4E13-9B47-1E7EC0245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149B39-EEA0-4D9D-94BC-EAFBD9E05619}"/>
              </a:ext>
            </a:extLst>
          </p:cNvPr>
          <p:cNvSpPr txBox="1"/>
          <p:nvPr/>
        </p:nvSpPr>
        <p:spPr>
          <a:xfrm>
            <a:off x="0" y="-7407309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spc="1000" dirty="0">
                <a:solidFill>
                  <a:schemeClr val="bg1"/>
                </a:solidFill>
                <a:latin typeface="Sitka Text Semibold" pitchFamily="2" charset="0"/>
              </a:rPr>
              <a:t>THE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2064D-C30B-44BC-87CB-85D0ECA83AE1}"/>
              </a:ext>
            </a:extLst>
          </p:cNvPr>
          <p:cNvSpPr txBox="1"/>
          <p:nvPr/>
        </p:nvSpPr>
        <p:spPr>
          <a:xfrm>
            <a:off x="0" y="-647797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spc="1000" dirty="0">
                <a:solidFill>
                  <a:schemeClr val="bg1"/>
                </a:solidFill>
                <a:latin typeface="Sitka Text Semibold" pitchFamily="2" charset="0"/>
              </a:rPr>
              <a:t>JUNGLE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09795-D296-4F74-8B5D-B648E5DEF24F}"/>
              </a:ext>
            </a:extLst>
          </p:cNvPr>
          <p:cNvSpPr txBox="1"/>
          <p:nvPr/>
        </p:nvSpPr>
        <p:spPr>
          <a:xfrm flipH="1">
            <a:off x="0" y="-4840754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spc="1000" dirty="0">
                <a:solidFill>
                  <a:schemeClr val="bg1"/>
                </a:solidFill>
                <a:latin typeface="Sitka Text Semibold" pitchFamily="2" charset="0"/>
              </a:rPr>
              <a:t>MAZE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AFF82-FA15-4BC7-959A-B172977B70B1}"/>
              </a:ext>
            </a:extLst>
          </p:cNvPr>
          <p:cNvSpPr txBox="1"/>
          <p:nvPr/>
        </p:nvSpPr>
        <p:spPr>
          <a:xfrm>
            <a:off x="1592580" y="3256280"/>
            <a:ext cx="9006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“The Jungle Maze" is an exciting and educational maze-solving game to be designed for kids. Players take on the role of a brave adventurer who finds themselves trapped in a jungle maze filled with wild animals. The objective is to navigate through the maze, collect keys to unlock the exit door, and escape without getting caught by the roaming wildlife.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53EA4-E52B-4B64-B67E-435AAF599D95}"/>
              </a:ext>
            </a:extLst>
          </p:cNvPr>
          <p:cNvSpPr txBox="1"/>
          <p:nvPr/>
        </p:nvSpPr>
        <p:spPr>
          <a:xfrm>
            <a:off x="0" y="174777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Concept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07547-4A82-4533-A80B-B28ADD244668}"/>
              </a:ext>
            </a:extLst>
          </p:cNvPr>
          <p:cNvSpPr txBox="1"/>
          <p:nvPr/>
        </p:nvSpPr>
        <p:spPr>
          <a:xfrm>
            <a:off x="10379785" y="-1254592"/>
            <a:ext cx="166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Bahnschrift Condensed" panose="020B0502040204020203" pitchFamily="34" charset="0"/>
              </a:rPr>
              <a:t>RUNTIME TERRORS</a:t>
            </a:r>
            <a:endParaRPr lang="en-IN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030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A559CC2-B6BA-46BC-85EC-FA26E37F2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" r="342"/>
          <a:stretch/>
        </p:blipFill>
        <p:spPr bwMode="auto">
          <a:xfrm>
            <a:off x="0" y="-21949"/>
            <a:ext cx="12192000" cy="687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69B055-F50E-432B-B428-6982D55B03B3}"/>
              </a:ext>
            </a:extLst>
          </p:cNvPr>
          <p:cNvSpPr txBox="1"/>
          <p:nvPr/>
        </p:nvSpPr>
        <p:spPr>
          <a:xfrm>
            <a:off x="0" y="94878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i="0" dirty="0">
                <a:solidFill>
                  <a:srgbClr val="ECECEC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Why we chose this?</a:t>
            </a:r>
            <a:endParaRPr lang="en-IN" sz="80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408704B-966D-4CA0-8715-E752E3681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4113"/>
              </p:ext>
            </p:extLst>
          </p:nvPr>
        </p:nvGraphicFramePr>
        <p:xfrm>
          <a:off x="627529" y="2276965"/>
          <a:ext cx="10981765" cy="4581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1C2C70-A74E-4E81-8055-D876337ECAE2}"/>
              </a:ext>
            </a:extLst>
          </p:cNvPr>
          <p:cNvCxnSpPr/>
          <p:nvPr/>
        </p:nvCxnSpPr>
        <p:spPr>
          <a:xfrm>
            <a:off x="4200525" y="3590925"/>
            <a:ext cx="0" cy="2133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DC8855-7CC1-48F3-9E5B-6B47BB26B5E6}"/>
              </a:ext>
            </a:extLst>
          </p:cNvPr>
          <p:cNvCxnSpPr/>
          <p:nvPr/>
        </p:nvCxnSpPr>
        <p:spPr>
          <a:xfrm>
            <a:off x="8029575" y="3590925"/>
            <a:ext cx="0" cy="2133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0523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679A48F-7C59-4F0C-B29D-E583803EC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r="-42" b="15626"/>
          <a:stretch/>
        </p:blipFill>
        <p:spPr bwMode="auto">
          <a:xfrm>
            <a:off x="0" y="0"/>
            <a:ext cx="12192000" cy="6857996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69B055-F50E-432B-B428-6982D55B03B3}"/>
              </a:ext>
            </a:extLst>
          </p:cNvPr>
          <p:cNvSpPr txBox="1"/>
          <p:nvPr/>
        </p:nvSpPr>
        <p:spPr>
          <a:xfrm>
            <a:off x="0" y="762000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i="0" dirty="0">
                <a:solidFill>
                  <a:srgbClr val="ECECEC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Target Audience</a:t>
            </a:r>
            <a:endParaRPr lang="en-IN" sz="88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254CD70-A5E3-48E4-9F29-DA59ED5A92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256222"/>
              </p:ext>
            </p:extLst>
          </p:nvPr>
        </p:nvGraphicFramePr>
        <p:xfrm>
          <a:off x="680720" y="3084046"/>
          <a:ext cx="10820400" cy="3046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EADF1B-2CA3-4033-890E-C987707853FA}"/>
              </a:ext>
            </a:extLst>
          </p:cNvPr>
          <p:cNvCxnSpPr/>
          <p:nvPr/>
        </p:nvCxnSpPr>
        <p:spPr>
          <a:xfrm>
            <a:off x="4236720" y="3576320"/>
            <a:ext cx="0" cy="2184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BBA61A-924F-4D29-973F-03E4E532071A}"/>
              </a:ext>
            </a:extLst>
          </p:cNvPr>
          <p:cNvCxnSpPr/>
          <p:nvPr/>
        </p:nvCxnSpPr>
        <p:spPr>
          <a:xfrm>
            <a:off x="8026400" y="3556000"/>
            <a:ext cx="0" cy="2184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0905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7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>
            <a:extLst>
              <a:ext uri="{FF2B5EF4-FFF2-40B4-BE49-F238E27FC236}">
                <a16:creationId xmlns:a16="http://schemas.microsoft.com/office/drawing/2014/main" id="{F3369073-3F81-4C7B-827E-E23FA31C9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" r="-83" b="1555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5AC907D-744D-4C99-99DF-31169AFD2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14139"/>
              </p:ext>
            </p:extLst>
          </p:nvPr>
        </p:nvGraphicFramePr>
        <p:xfrm>
          <a:off x="579120" y="2702027"/>
          <a:ext cx="11013440" cy="3785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69B055-F50E-432B-B428-6982D55B03B3}"/>
              </a:ext>
            </a:extLst>
          </p:cNvPr>
          <p:cNvSpPr txBox="1"/>
          <p:nvPr/>
        </p:nvSpPr>
        <p:spPr>
          <a:xfrm>
            <a:off x="0" y="762000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i="0" dirty="0">
                <a:solidFill>
                  <a:srgbClr val="ECECEC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Team Formation</a:t>
            </a:r>
            <a:endParaRPr lang="en-IN" sz="88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A6C383-49E8-48B9-82FF-5A92DD1BB9BC}"/>
              </a:ext>
            </a:extLst>
          </p:cNvPr>
          <p:cNvCxnSpPr/>
          <p:nvPr/>
        </p:nvCxnSpPr>
        <p:spPr>
          <a:xfrm>
            <a:off x="3255384" y="2875280"/>
            <a:ext cx="0" cy="2956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B89E73-B924-4E80-9879-DCFF7E3A79E2}"/>
              </a:ext>
            </a:extLst>
          </p:cNvPr>
          <p:cNvCxnSpPr>
            <a:cxnSpLocks/>
          </p:cNvCxnSpPr>
          <p:nvPr/>
        </p:nvCxnSpPr>
        <p:spPr>
          <a:xfrm>
            <a:off x="6096000" y="2875280"/>
            <a:ext cx="0" cy="2956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A1B63F-8B01-42D2-8823-E05BD4DBD306}"/>
              </a:ext>
            </a:extLst>
          </p:cNvPr>
          <p:cNvCxnSpPr/>
          <p:nvPr/>
        </p:nvCxnSpPr>
        <p:spPr>
          <a:xfrm>
            <a:off x="8844579" y="2875280"/>
            <a:ext cx="0" cy="2956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8976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1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5DF1A8F-73CB-40D9-BFEE-27E16E4DD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" r="407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69B055-F50E-432B-B428-6982D55B03B3}"/>
              </a:ext>
            </a:extLst>
          </p:cNvPr>
          <p:cNvSpPr txBox="1"/>
          <p:nvPr/>
        </p:nvSpPr>
        <p:spPr>
          <a:xfrm>
            <a:off x="0" y="762000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i="0" dirty="0">
                <a:solidFill>
                  <a:srgbClr val="ECECEC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Required Resources</a:t>
            </a:r>
            <a:endParaRPr lang="en-IN" sz="88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E707212-C89F-4A3D-B9B2-EDC52A5BC9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442793"/>
              </p:ext>
            </p:extLst>
          </p:nvPr>
        </p:nvGraphicFramePr>
        <p:xfrm>
          <a:off x="548640" y="3186478"/>
          <a:ext cx="11084560" cy="1938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101A33-832E-46C0-959F-5BC5086D96A9}"/>
              </a:ext>
            </a:extLst>
          </p:cNvPr>
          <p:cNvCxnSpPr/>
          <p:nvPr/>
        </p:nvCxnSpPr>
        <p:spPr>
          <a:xfrm>
            <a:off x="3962400" y="3186478"/>
            <a:ext cx="0" cy="22288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952907-F840-4C21-9DD0-FE91D04B5EF8}"/>
              </a:ext>
            </a:extLst>
          </p:cNvPr>
          <p:cNvCxnSpPr/>
          <p:nvPr/>
        </p:nvCxnSpPr>
        <p:spPr>
          <a:xfrm>
            <a:off x="7995920" y="3186478"/>
            <a:ext cx="0" cy="22288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0591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9632FB6A-5D00-4268-8AA4-F306C3857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" r="3180"/>
          <a:stretch/>
        </p:blipFill>
        <p:spPr bwMode="auto">
          <a:xfrm>
            <a:off x="1" y="17374"/>
            <a:ext cx="12192000" cy="684062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165CC6B-A6FB-4214-BF89-6B7E26A3EC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4277565"/>
              </p:ext>
            </p:extLst>
          </p:nvPr>
        </p:nvGraphicFramePr>
        <p:xfrm>
          <a:off x="731520" y="3084046"/>
          <a:ext cx="10800080" cy="267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69B055-F50E-432B-B428-6982D55B03B3}"/>
              </a:ext>
            </a:extLst>
          </p:cNvPr>
          <p:cNvSpPr txBox="1"/>
          <p:nvPr/>
        </p:nvSpPr>
        <p:spPr>
          <a:xfrm>
            <a:off x="10160" y="772160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i="0" dirty="0">
                <a:solidFill>
                  <a:srgbClr val="ECECEC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Future Aspects</a:t>
            </a:r>
            <a:endParaRPr lang="en-IN" sz="88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107B8-44C8-41B1-88DB-E6B25838D5ED}"/>
              </a:ext>
            </a:extLst>
          </p:cNvPr>
          <p:cNvCxnSpPr/>
          <p:nvPr/>
        </p:nvCxnSpPr>
        <p:spPr>
          <a:xfrm>
            <a:off x="4145280" y="3596640"/>
            <a:ext cx="0" cy="1737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0DDAFF-120E-41B8-AC6F-02EFD1E2CF0F}"/>
              </a:ext>
            </a:extLst>
          </p:cNvPr>
          <p:cNvCxnSpPr/>
          <p:nvPr/>
        </p:nvCxnSpPr>
        <p:spPr>
          <a:xfrm>
            <a:off x="8016240" y="3596640"/>
            <a:ext cx="0" cy="1737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5190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17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4" name="Picture 12">
            <a:extLst>
              <a:ext uri="{FF2B5EF4-FFF2-40B4-BE49-F238E27FC236}">
                <a16:creationId xmlns:a16="http://schemas.microsoft.com/office/drawing/2014/main" id="{996BAD13-169F-428E-BCD3-F07DB6957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250" y="0"/>
            <a:ext cx="12001500" cy="685800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69B055-F50E-432B-B428-6982D55B03B3}"/>
              </a:ext>
            </a:extLst>
          </p:cNvPr>
          <p:cNvSpPr txBox="1"/>
          <p:nvPr/>
        </p:nvSpPr>
        <p:spPr>
          <a:xfrm>
            <a:off x="0" y="124968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36783-66BC-4564-8739-0FCE1257D971}"/>
              </a:ext>
            </a:extLst>
          </p:cNvPr>
          <p:cNvSpPr txBox="1"/>
          <p:nvPr/>
        </p:nvSpPr>
        <p:spPr>
          <a:xfrm>
            <a:off x="1266190" y="3040000"/>
            <a:ext cx="9659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“The Jungle Maze" is an innovative and engaging game concept that combines the thrill of maze-solving with educational elements about wildlife, problem-solving, and critical thinking. </a:t>
            </a:r>
            <a:r>
              <a:rPr lang="en-GB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a dedicated team and the necessary resources in place, we are confident in our ability to bring this game to life and achieve our future goals.</a:t>
            </a:r>
            <a:endParaRPr lang="en-GB" sz="2400" i="0" dirty="0">
              <a:solidFill>
                <a:srgbClr val="ECECE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2089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20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efiant-frog333: a jungle maze viewed from above">
            <a:extLst>
              <a:ext uri="{FF2B5EF4-FFF2-40B4-BE49-F238E27FC236}">
                <a16:creationId xmlns:a16="http://schemas.microsoft.com/office/drawing/2014/main" id="{C2F32E69-3337-4B57-843D-BAA8C5CDC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50"/>
          <a:stretch/>
        </p:blipFill>
        <p:spPr bwMode="auto">
          <a:xfrm>
            <a:off x="-10160" y="-1157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A2064D-C30B-44BC-87CB-85D0ECA83AE1}"/>
              </a:ext>
            </a:extLst>
          </p:cNvPr>
          <p:cNvSpPr txBox="1"/>
          <p:nvPr/>
        </p:nvSpPr>
        <p:spPr>
          <a:xfrm>
            <a:off x="0" y="2146132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spc="1000" dirty="0">
                <a:solidFill>
                  <a:schemeClr val="bg1"/>
                </a:solidFill>
                <a:latin typeface="Sitka Text Semibold" pitchFamily="2" charset="0"/>
              </a:rPr>
              <a:t>THANK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09795-D296-4F74-8B5D-B648E5DEF24F}"/>
              </a:ext>
            </a:extLst>
          </p:cNvPr>
          <p:cNvSpPr txBox="1"/>
          <p:nvPr/>
        </p:nvSpPr>
        <p:spPr>
          <a:xfrm flipH="1">
            <a:off x="0" y="3510766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spc="1000" dirty="0">
                <a:solidFill>
                  <a:schemeClr val="bg1"/>
                </a:solidFill>
                <a:latin typeface="Sitka Text Semibold" pitchFamily="2" charset="0"/>
              </a:rPr>
              <a:t>YOU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FA4450-DBA1-4A68-A741-BCFF9E34FCF0}"/>
              </a:ext>
            </a:extLst>
          </p:cNvPr>
          <p:cNvSpPr txBox="1"/>
          <p:nvPr/>
        </p:nvSpPr>
        <p:spPr>
          <a:xfrm>
            <a:off x="1552575" y="10421816"/>
            <a:ext cx="90868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“The Jungle Maze" is an exciting and educational maze-solving game to be designed for kids. Players take on the role of a brave adventurer who finds themselves trapped in a jungle maze filled with wild animals. The objective is to navigate through the maze, collect keys to unlock the exit door, and escape without getting caught by the roaming wildlife.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11CD1D-6224-40BD-9F95-7145EA456434}"/>
              </a:ext>
            </a:extLst>
          </p:cNvPr>
          <p:cNvSpPr txBox="1"/>
          <p:nvPr/>
        </p:nvSpPr>
        <p:spPr>
          <a:xfrm>
            <a:off x="0" y="907821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Concept</a:t>
            </a:r>
          </a:p>
        </p:txBody>
      </p:sp>
    </p:spTree>
    <p:extLst>
      <p:ext uri="{BB962C8B-B14F-4D97-AF65-F5344CB8AC3E}">
        <p14:creationId xmlns:p14="http://schemas.microsoft.com/office/powerpoint/2010/main" val="23802656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619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Bahnschrift Condensed</vt:lpstr>
      <vt:lpstr>Calibri</vt:lpstr>
      <vt:lpstr>Calibri Light</vt:lpstr>
      <vt:lpstr>Sitka Text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VIROCHAN G</dc:creator>
  <cp:lastModifiedBy>VIROCHAN G</cp:lastModifiedBy>
  <cp:revision>42</cp:revision>
  <dcterms:created xsi:type="dcterms:W3CDTF">2024-03-24T08:30:23Z</dcterms:created>
  <dcterms:modified xsi:type="dcterms:W3CDTF">2024-03-25T16:37:06Z</dcterms:modified>
</cp:coreProperties>
</file>